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4" r:id="rId4"/>
    <p:sldId id="263" r:id="rId5"/>
    <p:sldId id="265" r:id="rId6"/>
    <p:sldId id="266" r:id="rId7"/>
    <p:sldId id="267" r:id="rId8"/>
    <p:sldId id="260" r:id="rId9"/>
    <p:sldId id="268" r:id="rId10"/>
    <p:sldId id="269" r:id="rId11"/>
    <p:sldId id="270" r:id="rId12"/>
    <p:sldId id="271" r:id="rId13"/>
    <p:sldId id="272" r:id="rId14"/>
    <p:sldId id="273" r:id="rId15"/>
    <p:sldId id="259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4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94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712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80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84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572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1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64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08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868E2-48B4-4FEC-82FD-4F78C4C2F93C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1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.xml"/><Relationship Id="rId7" Type="http://schemas.openxmlformats.org/officeDocument/2006/relationships/image" Target="../media/image5.JP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5" Type="http://schemas.openxmlformats.org/officeDocument/2006/relationships/image" Target="../media/image5.JP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3.png"/><Relationship Id="rId5" Type="http://schemas.openxmlformats.org/officeDocument/2006/relationships/image" Target="../media/image8.JP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29.xml"/><Relationship Id="rId7" Type="http://schemas.openxmlformats.org/officeDocument/2006/relationships/image" Target="../media/image5.JP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39.xml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10" Type="http://schemas.openxmlformats.org/officeDocument/2006/relationships/image" Target="../media/image15.JPG"/><Relationship Id="rId4" Type="http://schemas.openxmlformats.org/officeDocument/2006/relationships/tags" Target="../tags/tag35.xml"/><Relationship Id="rId9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5.JP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9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E608726-92FC-4DF7-A9BE-51BF8D40048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907994" y="172016"/>
            <a:ext cx="7145131" cy="451752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3F15A48-752C-4639-BE69-CABEB85B220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72383" y="840105"/>
            <a:ext cx="4672081" cy="7392935"/>
            <a:chOff x="799079" y="1017326"/>
            <a:chExt cx="4067772" cy="6428949"/>
          </a:xfrm>
        </p:grpSpPr>
        <p:pic>
          <p:nvPicPr>
            <p:cNvPr id="9" name="Picture 4" descr="Image result for my cute graphics magnifying glass">
              <a:extLst>
                <a:ext uri="{FF2B5EF4-FFF2-40B4-BE49-F238E27FC236}">
                  <a16:creationId xmlns:a16="http://schemas.microsoft.com/office/drawing/2014/main" id="{3B7D987C-28E2-4FC0-B002-D1668B7D9D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424259">
              <a:off x="799079" y="1017326"/>
              <a:ext cx="4067772" cy="64289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A0A9B5-EAA9-46E2-80A2-CDD8E486D48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01606" y="4334441"/>
              <a:ext cx="1414034" cy="15272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32461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55 0.18866 L -0.11355 0.18889 C -0.10695 0.18588 -0.09862 0.18727 -0.09358 0.18079 C -0.09254 0.1794 -0.0915 0.17755 -0.09028 0.17639 C -0.08646 0.17246 -0.08733 0.17616 -0.08455 0.17084 C -0.08368 0.16945 -0.08334 0.16783 -0.08282 0.16644 C -0.0816 0.16273 -0.08108 0.15857 -0.07952 0.15533 L -0.07691 0.14977 C -0.07466 0.13056 -0.07796 0.15417 -0.07448 0.1375 C -0.07396 0.13519 -0.07396 0.1331 -0.07362 0.13079 C -0.07327 0.12824 -0.07327 0.12547 -0.07275 0.12292 C -0.07223 0.12037 -0.07101 0.11783 -0.07032 0.11528 C -0.06719 0.10463 -0.07049 0.11204 -0.06615 0.10417 C -0.06563 0.10301 -0.06511 0.10162 -0.06441 0.1007 C -0.06112 0.0963 -0.06059 0.09769 -0.05608 0.09514 C -0.04132 0.08727 -0.04931 0.08959 -0.03941 0.0875 C -0.0375 0.08635 -0.03559 0.08519 -0.03368 0.08403 C -0.03195 0.08334 -0.03021 0.08287 -0.02865 0.08195 C -0.02622 0.08033 -0.02448 0.07755 -0.02205 0.07639 C -0.02032 0.0757 -0.01858 0.075 -0.01702 0.07408 C -0.0158 0.07338 -0.01476 0.07269 -0.01372 0.07199 C -0.01285 0.0713 -0.01216 0.07014 -0.01112 0.06968 C -0.01025 0.06922 -0.00261 0.0676 -0.00191 0.06736 C 0.00468 0.06783 0.01145 0.0676 0.01805 0.06852 C 0.02083 0.06898 0.02361 0.07084 0.02638 0.07199 C 0.02882 0.07269 0.03142 0.07315 0.03385 0.07408 C 0.05138 0.08033 0.03298 0.075 0.05052 0.07963 L 0.05798 0.08403 C 0.0592 0.08472 0.06024 0.08565 0.06128 0.08635 C 0.06267 0.08704 0.06423 0.08773 0.06545 0.08866 C 0.06649 0.08912 0.06718 0.09028 0.06805 0.09074 C 0.06961 0.09167 0.07309 0.09306 0.07309 0.09329 C 0.07864 0.0926 0.0842 0.09283 0.08975 0.0919 C 0.09392 0.09121 0.09236 0.08866 0.09548 0.08635 C 0.10902 0.07639 0.09375 0.09028 0.10382 0.08195 C 0.10503 0.08102 0.10607 0.07963 0.10711 0.07847 C 0.10798 0.07778 0.10885 0.07709 0.10972 0.07639 C 0.11076 0.07523 0.11197 0.07408 0.11302 0.07292 C 0.11614 0.07014 0.12222 0.06528 0.12465 0.06181 C 0.12638 0.05972 0.12777 0.05718 0.12968 0.05533 C 0.13072 0.05417 0.13211 0.05324 0.13298 0.05185 C 0.13958 0.04306 0.12899 0.0544 0.13715 0.04514 C 0.13975 0.04236 0.1401 0.04375 0.14218 0.03959 C 0.14288 0.03843 0.14322 0.03658 0.14392 0.03519 C 0.14444 0.03426 0.14757 0.0301 0.14878 0.02963 C 0.15191 0.02871 0.15503 0.02894 0.15798 0.02847 C 0.15989 0.02778 0.16197 0.02732 0.16388 0.02639 C 0.16875 0.02408 0.17274 0.02107 0.17725 0.01736 C 0.17951 0.01574 0.18177 0.01389 0.18385 0.01181 C 0.18559 0.01019 0.18715 0.00787 0.18888 0.00625 C 0.19236 0.00324 0.19843 -0.00069 0.20225 -0.00254 C 0.20538 -0.00416 0.221 -0.01088 0.22378 -0.01134 C 0.23593 -0.01389 0.25399 -0.01481 0.26718 -0.01597 C 0.27083 -0.0169 0.2743 -0.01852 0.27795 -0.01921 C 0.28194 -0.0199 0.28576 -0.0199 0.28975 -0.02037 C 0.29166 -0.0206 0.29357 -0.02106 0.29548 -0.02153 C 0.2967 -0.02222 0.29774 -0.02291 0.29878 -0.02361 C 0.29965 -0.02407 0.30069 -0.02407 0.30138 -0.02477 C 0.30243 -0.02569 0.30295 -0.02708 0.30382 -0.02801 C 0.30677 -0.03773 0.30451 -0.02963 0.30642 -0.03819 C 0.30659 -0.03912 0.30694 -0.04028 0.30711 -0.04143 C 0.30833 -0.04768 0.3085 -0.05532 0.30885 -0.06134 C 0.30954 -0.07338 0.30989 -0.08518 0.31059 -0.09699 C 0.31024 -0.11296 0.31007 -0.12893 0.30972 -0.14467 C 0.30937 -0.15926 0.30607 -0.16551 0.31059 -0.18264 C 0.31163 -0.18657 0.31545 -0.18796 0.31805 -0.19028 C 0.32413 -0.19583 0.31649 -0.18912 0.32378 -0.19467 C 0.32847 -0.19815 0.3243 -0.19606 0.32882 -0.19815 C 0.3302 -0.19629 0.33142 -0.19398 0.33298 -0.19259 C 0.33819 -0.18773 0.34045 -0.1875 0.34635 -0.18703 C 0.3552 -0.18611 0.36406 -0.18518 0.37309 -0.18472 C 0.39322 -0.18403 0.41354 -0.18403 0.43385 -0.18356 C 0.46527 -0.18125 0.45277 -0.18032 0.47135 -0.18264 C 0.47222 -0.18333 0.47291 -0.18426 0.47378 -0.18472 C 0.48125 -0.18912 0.48628 -0.1875 0.49548 -0.18819 C 0.50052 -0.18889 0.50763 -0.19004 0.51215 -0.19143 C 0.51371 -0.1919 0.51493 -0.19305 0.51632 -0.19375 C 0.51736 -0.19421 0.51857 -0.19444 0.51961 -0.19467 C 0.52274 -0.19583 0.52447 -0.19699 0.52725 -0.20023 C 0.52882 -0.20231 0.53003 -0.20486 0.53142 -0.20694 C 0.53316 -0.22083 0.53107 -0.20648 0.53385 -0.22037 C 0.5342 -0.22222 0.5342 -0.22407 0.53472 -0.22592 C 0.53541 -0.22847 0.53645 -0.23102 0.53715 -0.23356 C 0.54062 -0.2456 0.53715 -0.23565 0.54045 -0.24467 C 0.54079 -0.24653 0.54097 -0.24838 0.54132 -0.25023 C 0.54166 -0.25185 0.54201 -0.25324 0.54218 -0.25486 C 0.54409 -0.27338 0.54201 -0.26111 0.54392 -0.27129 C 0.54583 -0.26967 0.54791 -0.26805 0.54965 -0.26597 C 0.5585 -0.25532 0.55746 -0.25694 0.56128 -0.2493 C 0.56163 -0.24768 0.56163 -0.24606 0.56215 -0.24467 C 0.56649 -0.23611 0.5651 -0.24166 0.56961 -0.23703 C 0.57621 -0.23055 0.57013 -0.23449 0.57552 -0.23032 C 0.57777 -0.22847 0.58142 -0.22639 0.58385 -0.22592 C 0.5868 -0.22523 0.58993 -0.225 0.59305 -0.22477 C 0.59722 -0.2243 0.60138 -0.22384 0.60555 -0.22361 L 0.64218 -0.22153 C 0.64357 -0.22176 0.64566 -0.22083 0.64635 -0.22245 C 0.64687 -0.22384 0.64479 -0.225 0.64392 -0.22592 C 0.64288 -0.22685 0.64166 -0.22731 0.64045 -0.22801 C 0.63888 -0.2294 0.63559 -0.23264 0.63559 -0.2324 C 0.63576 -0.24028 0.63524 -0.24815 0.63628 -0.25578 C 0.6368 -0.25856 0.63906 -0.25995 0.63975 -0.2625 C 0.64079 -0.26666 0.6401 -0.26481 0.64132 -0.26805 L 0.64132 -0.26782 " pathEditMode="relative" rAng="0" ptsTypes="AAAAAAAAAAAAAAAAAAAAAAAA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86" y="-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462A540-F7D4-4F43-8244-D465C64479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39468" y="257399"/>
            <a:ext cx="8833081" cy="3970318"/>
          </a:xfrm>
          <a:custGeom>
            <a:avLst/>
            <a:gdLst>
              <a:gd name="connsiteX0" fmla="*/ 0 w 8833081"/>
              <a:gd name="connsiteY0" fmla="*/ 0 h 3970318"/>
              <a:gd name="connsiteX1" fmla="*/ 856129 w 8833081"/>
              <a:gd name="connsiteY1" fmla="*/ 0 h 3970318"/>
              <a:gd name="connsiteX2" fmla="*/ 1712259 w 8833081"/>
              <a:gd name="connsiteY2" fmla="*/ 0 h 3970318"/>
              <a:gd name="connsiteX3" fmla="*/ 2303396 w 8833081"/>
              <a:gd name="connsiteY3" fmla="*/ 0 h 3970318"/>
              <a:gd name="connsiteX4" fmla="*/ 2894533 w 8833081"/>
              <a:gd name="connsiteY4" fmla="*/ 0 h 3970318"/>
              <a:gd name="connsiteX5" fmla="*/ 3662331 w 8833081"/>
              <a:gd name="connsiteY5" fmla="*/ 0 h 3970318"/>
              <a:gd name="connsiteX6" fmla="*/ 4076807 w 8833081"/>
              <a:gd name="connsiteY6" fmla="*/ 0 h 3970318"/>
              <a:gd name="connsiteX7" fmla="*/ 4932936 w 8833081"/>
              <a:gd name="connsiteY7" fmla="*/ 0 h 3970318"/>
              <a:gd name="connsiteX8" fmla="*/ 5789065 w 8833081"/>
              <a:gd name="connsiteY8" fmla="*/ 0 h 3970318"/>
              <a:gd name="connsiteX9" fmla="*/ 6380202 w 8833081"/>
              <a:gd name="connsiteY9" fmla="*/ 0 h 3970318"/>
              <a:gd name="connsiteX10" fmla="*/ 6794678 w 8833081"/>
              <a:gd name="connsiteY10" fmla="*/ 0 h 3970318"/>
              <a:gd name="connsiteX11" fmla="*/ 7474145 w 8833081"/>
              <a:gd name="connsiteY11" fmla="*/ 0 h 3970318"/>
              <a:gd name="connsiteX12" fmla="*/ 8065282 w 8833081"/>
              <a:gd name="connsiteY12" fmla="*/ 0 h 3970318"/>
              <a:gd name="connsiteX13" fmla="*/ 8833081 w 8833081"/>
              <a:gd name="connsiteY13" fmla="*/ 0 h 3970318"/>
              <a:gd name="connsiteX14" fmla="*/ 8833081 w 8833081"/>
              <a:gd name="connsiteY14" fmla="*/ 622016 h 3970318"/>
              <a:gd name="connsiteX15" fmla="*/ 8833081 w 8833081"/>
              <a:gd name="connsiteY15" fmla="*/ 1204330 h 3970318"/>
              <a:gd name="connsiteX16" fmla="*/ 8833081 w 8833081"/>
              <a:gd name="connsiteY16" fmla="*/ 1866049 h 3970318"/>
              <a:gd name="connsiteX17" fmla="*/ 8833081 w 8833081"/>
              <a:gd name="connsiteY17" fmla="*/ 2567472 h 3970318"/>
              <a:gd name="connsiteX18" fmla="*/ 8833081 w 8833081"/>
              <a:gd name="connsiteY18" fmla="*/ 3110082 h 3970318"/>
              <a:gd name="connsiteX19" fmla="*/ 8833081 w 8833081"/>
              <a:gd name="connsiteY19" fmla="*/ 3970318 h 3970318"/>
              <a:gd name="connsiteX20" fmla="*/ 8241944 w 8833081"/>
              <a:gd name="connsiteY20" fmla="*/ 3970318 h 3970318"/>
              <a:gd name="connsiteX21" fmla="*/ 7650807 w 8833081"/>
              <a:gd name="connsiteY21" fmla="*/ 3970318 h 3970318"/>
              <a:gd name="connsiteX22" fmla="*/ 7236332 w 8833081"/>
              <a:gd name="connsiteY22" fmla="*/ 3970318 h 3970318"/>
              <a:gd name="connsiteX23" fmla="*/ 6556864 w 8833081"/>
              <a:gd name="connsiteY23" fmla="*/ 3970318 h 3970318"/>
              <a:gd name="connsiteX24" fmla="*/ 5877396 w 8833081"/>
              <a:gd name="connsiteY24" fmla="*/ 3970318 h 3970318"/>
              <a:gd name="connsiteX25" fmla="*/ 5021267 w 8833081"/>
              <a:gd name="connsiteY25" fmla="*/ 3970318 h 3970318"/>
              <a:gd name="connsiteX26" fmla="*/ 4165137 w 8833081"/>
              <a:gd name="connsiteY26" fmla="*/ 3970318 h 3970318"/>
              <a:gd name="connsiteX27" fmla="*/ 3485670 w 8833081"/>
              <a:gd name="connsiteY27" fmla="*/ 3970318 h 3970318"/>
              <a:gd name="connsiteX28" fmla="*/ 2629540 w 8833081"/>
              <a:gd name="connsiteY28" fmla="*/ 3970318 h 3970318"/>
              <a:gd name="connsiteX29" fmla="*/ 1861742 w 8833081"/>
              <a:gd name="connsiteY29" fmla="*/ 3970318 h 3970318"/>
              <a:gd name="connsiteX30" fmla="*/ 1005612 w 8833081"/>
              <a:gd name="connsiteY30" fmla="*/ 3970318 h 3970318"/>
              <a:gd name="connsiteX31" fmla="*/ 591137 w 8833081"/>
              <a:gd name="connsiteY31" fmla="*/ 3970318 h 3970318"/>
              <a:gd name="connsiteX32" fmla="*/ 0 w 8833081"/>
              <a:gd name="connsiteY32" fmla="*/ 3970318 h 3970318"/>
              <a:gd name="connsiteX33" fmla="*/ 0 w 8833081"/>
              <a:gd name="connsiteY33" fmla="*/ 3268895 h 3970318"/>
              <a:gd name="connsiteX34" fmla="*/ 0 w 8833081"/>
              <a:gd name="connsiteY34" fmla="*/ 2527769 h 3970318"/>
              <a:gd name="connsiteX35" fmla="*/ 0 w 8833081"/>
              <a:gd name="connsiteY35" fmla="*/ 1866049 h 3970318"/>
              <a:gd name="connsiteX36" fmla="*/ 0 w 8833081"/>
              <a:gd name="connsiteY36" fmla="*/ 1204330 h 3970318"/>
              <a:gd name="connsiteX37" fmla="*/ 0 w 8833081"/>
              <a:gd name="connsiteY37" fmla="*/ 661720 h 3970318"/>
              <a:gd name="connsiteX38" fmla="*/ 0 w 8833081"/>
              <a:gd name="connsiteY38" fmla="*/ 0 h 397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833081" h="3970318" fill="none" extrusionOk="0">
                <a:moveTo>
                  <a:pt x="0" y="0"/>
                </a:moveTo>
                <a:cubicBezTo>
                  <a:pt x="307083" y="-147"/>
                  <a:pt x="530887" y="19144"/>
                  <a:pt x="856129" y="0"/>
                </a:cubicBezTo>
                <a:cubicBezTo>
                  <a:pt x="1181371" y="-19144"/>
                  <a:pt x="1341378" y="17784"/>
                  <a:pt x="1712259" y="0"/>
                </a:cubicBezTo>
                <a:cubicBezTo>
                  <a:pt x="2083140" y="-17784"/>
                  <a:pt x="2101297" y="6373"/>
                  <a:pt x="2303396" y="0"/>
                </a:cubicBezTo>
                <a:cubicBezTo>
                  <a:pt x="2505495" y="-6373"/>
                  <a:pt x="2719266" y="-20462"/>
                  <a:pt x="2894533" y="0"/>
                </a:cubicBezTo>
                <a:cubicBezTo>
                  <a:pt x="3069800" y="20462"/>
                  <a:pt x="3370876" y="22957"/>
                  <a:pt x="3662331" y="0"/>
                </a:cubicBezTo>
                <a:cubicBezTo>
                  <a:pt x="3953786" y="-22957"/>
                  <a:pt x="3972251" y="-8455"/>
                  <a:pt x="4076807" y="0"/>
                </a:cubicBezTo>
                <a:cubicBezTo>
                  <a:pt x="4181363" y="8455"/>
                  <a:pt x="4505785" y="35242"/>
                  <a:pt x="4932936" y="0"/>
                </a:cubicBezTo>
                <a:cubicBezTo>
                  <a:pt x="5360087" y="-35242"/>
                  <a:pt x="5487200" y="29911"/>
                  <a:pt x="5789065" y="0"/>
                </a:cubicBezTo>
                <a:cubicBezTo>
                  <a:pt x="6090930" y="-29911"/>
                  <a:pt x="6203676" y="12780"/>
                  <a:pt x="6380202" y="0"/>
                </a:cubicBezTo>
                <a:cubicBezTo>
                  <a:pt x="6556728" y="-12780"/>
                  <a:pt x="6645016" y="8171"/>
                  <a:pt x="6794678" y="0"/>
                </a:cubicBezTo>
                <a:cubicBezTo>
                  <a:pt x="6944340" y="-8171"/>
                  <a:pt x="7134550" y="25762"/>
                  <a:pt x="7474145" y="0"/>
                </a:cubicBezTo>
                <a:cubicBezTo>
                  <a:pt x="7813740" y="-25762"/>
                  <a:pt x="7810699" y="-9984"/>
                  <a:pt x="8065282" y="0"/>
                </a:cubicBezTo>
                <a:cubicBezTo>
                  <a:pt x="8319865" y="9984"/>
                  <a:pt x="8464437" y="32308"/>
                  <a:pt x="8833081" y="0"/>
                </a:cubicBezTo>
                <a:cubicBezTo>
                  <a:pt x="8803525" y="211927"/>
                  <a:pt x="8813756" y="334943"/>
                  <a:pt x="8833081" y="622016"/>
                </a:cubicBezTo>
                <a:cubicBezTo>
                  <a:pt x="8852406" y="909089"/>
                  <a:pt x="8859735" y="1078495"/>
                  <a:pt x="8833081" y="1204330"/>
                </a:cubicBezTo>
                <a:cubicBezTo>
                  <a:pt x="8806427" y="1330165"/>
                  <a:pt x="8800433" y="1623454"/>
                  <a:pt x="8833081" y="1866049"/>
                </a:cubicBezTo>
                <a:cubicBezTo>
                  <a:pt x="8865729" y="2108644"/>
                  <a:pt x="8859269" y="2247436"/>
                  <a:pt x="8833081" y="2567472"/>
                </a:cubicBezTo>
                <a:cubicBezTo>
                  <a:pt x="8806893" y="2887508"/>
                  <a:pt x="8836942" y="2927467"/>
                  <a:pt x="8833081" y="3110082"/>
                </a:cubicBezTo>
                <a:cubicBezTo>
                  <a:pt x="8829221" y="3292697"/>
                  <a:pt x="8875704" y="3705203"/>
                  <a:pt x="8833081" y="3970318"/>
                </a:cubicBezTo>
                <a:cubicBezTo>
                  <a:pt x="8603137" y="3984915"/>
                  <a:pt x="8376456" y="3980749"/>
                  <a:pt x="8241944" y="3970318"/>
                </a:cubicBezTo>
                <a:cubicBezTo>
                  <a:pt x="8107432" y="3959887"/>
                  <a:pt x="7787163" y="3996196"/>
                  <a:pt x="7650807" y="3970318"/>
                </a:cubicBezTo>
                <a:cubicBezTo>
                  <a:pt x="7514451" y="3944440"/>
                  <a:pt x="7437201" y="3963521"/>
                  <a:pt x="7236332" y="3970318"/>
                </a:cubicBezTo>
                <a:cubicBezTo>
                  <a:pt x="7035464" y="3977115"/>
                  <a:pt x="6695072" y="3955019"/>
                  <a:pt x="6556864" y="3970318"/>
                </a:cubicBezTo>
                <a:cubicBezTo>
                  <a:pt x="6418656" y="3985617"/>
                  <a:pt x="6093821" y="3937581"/>
                  <a:pt x="5877396" y="3970318"/>
                </a:cubicBezTo>
                <a:cubicBezTo>
                  <a:pt x="5660971" y="4003055"/>
                  <a:pt x="5289317" y="3968829"/>
                  <a:pt x="5021267" y="3970318"/>
                </a:cubicBezTo>
                <a:cubicBezTo>
                  <a:pt x="4753217" y="3971807"/>
                  <a:pt x="4557939" y="4011562"/>
                  <a:pt x="4165137" y="3970318"/>
                </a:cubicBezTo>
                <a:cubicBezTo>
                  <a:pt x="3772335" y="3929075"/>
                  <a:pt x="3787016" y="3999148"/>
                  <a:pt x="3485670" y="3970318"/>
                </a:cubicBezTo>
                <a:cubicBezTo>
                  <a:pt x="3184324" y="3941488"/>
                  <a:pt x="2982929" y="3976017"/>
                  <a:pt x="2629540" y="3970318"/>
                </a:cubicBezTo>
                <a:cubicBezTo>
                  <a:pt x="2276151" y="3964620"/>
                  <a:pt x="2144924" y="3997984"/>
                  <a:pt x="1861742" y="3970318"/>
                </a:cubicBezTo>
                <a:cubicBezTo>
                  <a:pt x="1578560" y="3942652"/>
                  <a:pt x="1229433" y="3988112"/>
                  <a:pt x="1005612" y="3970318"/>
                </a:cubicBezTo>
                <a:cubicBezTo>
                  <a:pt x="781791" y="3952525"/>
                  <a:pt x="739113" y="3980757"/>
                  <a:pt x="591137" y="3970318"/>
                </a:cubicBezTo>
                <a:cubicBezTo>
                  <a:pt x="443161" y="3959879"/>
                  <a:pt x="130188" y="3962730"/>
                  <a:pt x="0" y="3970318"/>
                </a:cubicBezTo>
                <a:cubicBezTo>
                  <a:pt x="-35" y="3638711"/>
                  <a:pt x="-32620" y="3611041"/>
                  <a:pt x="0" y="3268895"/>
                </a:cubicBezTo>
                <a:cubicBezTo>
                  <a:pt x="32620" y="2926749"/>
                  <a:pt x="34443" y="2726785"/>
                  <a:pt x="0" y="2527769"/>
                </a:cubicBezTo>
                <a:cubicBezTo>
                  <a:pt x="-34443" y="2328753"/>
                  <a:pt x="-2721" y="2017836"/>
                  <a:pt x="0" y="1866049"/>
                </a:cubicBezTo>
                <a:cubicBezTo>
                  <a:pt x="2721" y="1714262"/>
                  <a:pt x="-12234" y="1394752"/>
                  <a:pt x="0" y="1204330"/>
                </a:cubicBezTo>
                <a:cubicBezTo>
                  <a:pt x="12234" y="1013908"/>
                  <a:pt x="21371" y="772534"/>
                  <a:pt x="0" y="661720"/>
                </a:cubicBezTo>
                <a:cubicBezTo>
                  <a:pt x="-21371" y="550906"/>
                  <a:pt x="-21613" y="221371"/>
                  <a:pt x="0" y="0"/>
                </a:cubicBezTo>
                <a:close/>
              </a:path>
              <a:path w="8833081" h="3970318" stroke="0" extrusionOk="0">
                <a:moveTo>
                  <a:pt x="0" y="0"/>
                </a:moveTo>
                <a:cubicBezTo>
                  <a:pt x="191594" y="22835"/>
                  <a:pt x="262368" y="-2683"/>
                  <a:pt x="502806" y="0"/>
                </a:cubicBezTo>
                <a:cubicBezTo>
                  <a:pt x="743244" y="2683"/>
                  <a:pt x="890775" y="16818"/>
                  <a:pt x="1182274" y="0"/>
                </a:cubicBezTo>
                <a:cubicBezTo>
                  <a:pt x="1473773" y="-16818"/>
                  <a:pt x="1512536" y="9479"/>
                  <a:pt x="1685080" y="0"/>
                </a:cubicBezTo>
                <a:cubicBezTo>
                  <a:pt x="1857624" y="-9479"/>
                  <a:pt x="2213060" y="32197"/>
                  <a:pt x="2541209" y="0"/>
                </a:cubicBezTo>
                <a:cubicBezTo>
                  <a:pt x="2869358" y="-32197"/>
                  <a:pt x="2838077" y="18510"/>
                  <a:pt x="2955685" y="0"/>
                </a:cubicBezTo>
                <a:cubicBezTo>
                  <a:pt x="3073293" y="-18510"/>
                  <a:pt x="3378316" y="-21076"/>
                  <a:pt x="3546822" y="0"/>
                </a:cubicBezTo>
                <a:cubicBezTo>
                  <a:pt x="3715328" y="21076"/>
                  <a:pt x="4142902" y="-18970"/>
                  <a:pt x="4402951" y="0"/>
                </a:cubicBezTo>
                <a:cubicBezTo>
                  <a:pt x="4663000" y="18970"/>
                  <a:pt x="4838067" y="18699"/>
                  <a:pt x="5259081" y="0"/>
                </a:cubicBezTo>
                <a:cubicBezTo>
                  <a:pt x="5680095" y="-18699"/>
                  <a:pt x="5740449" y="35383"/>
                  <a:pt x="6026879" y="0"/>
                </a:cubicBezTo>
                <a:cubicBezTo>
                  <a:pt x="6313309" y="-35383"/>
                  <a:pt x="6326636" y="-28288"/>
                  <a:pt x="6618016" y="0"/>
                </a:cubicBezTo>
                <a:cubicBezTo>
                  <a:pt x="6909396" y="28288"/>
                  <a:pt x="7009532" y="2758"/>
                  <a:pt x="7120822" y="0"/>
                </a:cubicBezTo>
                <a:cubicBezTo>
                  <a:pt x="7232112" y="-2758"/>
                  <a:pt x="7600049" y="4954"/>
                  <a:pt x="7888621" y="0"/>
                </a:cubicBezTo>
                <a:cubicBezTo>
                  <a:pt x="8177193" y="-4954"/>
                  <a:pt x="8453017" y="32726"/>
                  <a:pt x="8833081" y="0"/>
                </a:cubicBezTo>
                <a:cubicBezTo>
                  <a:pt x="8801881" y="185850"/>
                  <a:pt x="8813633" y="419922"/>
                  <a:pt x="8833081" y="741126"/>
                </a:cubicBezTo>
                <a:cubicBezTo>
                  <a:pt x="8852529" y="1062330"/>
                  <a:pt x="8811340" y="1288552"/>
                  <a:pt x="8833081" y="1482252"/>
                </a:cubicBezTo>
                <a:cubicBezTo>
                  <a:pt x="8854822" y="1675952"/>
                  <a:pt x="8830992" y="1943644"/>
                  <a:pt x="8833081" y="2104269"/>
                </a:cubicBezTo>
                <a:cubicBezTo>
                  <a:pt x="8835170" y="2264894"/>
                  <a:pt x="8842725" y="2439555"/>
                  <a:pt x="8833081" y="2686582"/>
                </a:cubicBezTo>
                <a:cubicBezTo>
                  <a:pt x="8823437" y="2933609"/>
                  <a:pt x="8819904" y="3240934"/>
                  <a:pt x="8833081" y="3388005"/>
                </a:cubicBezTo>
                <a:cubicBezTo>
                  <a:pt x="8846258" y="3535076"/>
                  <a:pt x="8850908" y="3805157"/>
                  <a:pt x="8833081" y="3970318"/>
                </a:cubicBezTo>
                <a:cubicBezTo>
                  <a:pt x="8716672" y="3960718"/>
                  <a:pt x="8580755" y="3967999"/>
                  <a:pt x="8330275" y="3970318"/>
                </a:cubicBezTo>
                <a:cubicBezTo>
                  <a:pt x="8079795" y="3972637"/>
                  <a:pt x="7932571" y="3999169"/>
                  <a:pt x="7562476" y="3970318"/>
                </a:cubicBezTo>
                <a:cubicBezTo>
                  <a:pt x="7192381" y="3941467"/>
                  <a:pt x="7297604" y="3959866"/>
                  <a:pt x="7148001" y="3970318"/>
                </a:cubicBezTo>
                <a:cubicBezTo>
                  <a:pt x="6998398" y="3980770"/>
                  <a:pt x="6688724" y="3949294"/>
                  <a:pt x="6556864" y="3970318"/>
                </a:cubicBezTo>
                <a:cubicBezTo>
                  <a:pt x="6425004" y="3991342"/>
                  <a:pt x="6096402" y="3996569"/>
                  <a:pt x="5965727" y="3970318"/>
                </a:cubicBezTo>
                <a:cubicBezTo>
                  <a:pt x="5835052" y="3944067"/>
                  <a:pt x="5633464" y="3943880"/>
                  <a:pt x="5374590" y="3970318"/>
                </a:cubicBezTo>
                <a:cubicBezTo>
                  <a:pt x="5115716" y="3996756"/>
                  <a:pt x="4932413" y="3977463"/>
                  <a:pt x="4518461" y="3970318"/>
                </a:cubicBezTo>
                <a:cubicBezTo>
                  <a:pt x="4104509" y="3963173"/>
                  <a:pt x="3909695" y="3999556"/>
                  <a:pt x="3750662" y="3970318"/>
                </a:cubicBezTo>
                <a:cubicBezTo>
                  <a:pt x="3591629" y="3941080"/>
                  <a:pt x="3284645" y="4010276"/>
                  <a:pt x="2894533" y="3970318"/>
                </a:cubicBezTo>
                <a:cubicBezTo>
                  <a:pt x="2504421" y="3930360"/>
                  <a:pt x="2552488" y="4001586"/>
                  <a:pt x="2215065" y="3970318"/>
                </a:cubicBezTo>
                <a:cubicBezTo>
                  <a:pt x="1877642" y="3939050"/>
                  <a:pt x="1780651" y="3977490"/>
                  <a:pt x="1535597" y="3970318"/>
                </a:cubicBezTo>
                <a:cubicBezTo>
                  <a:pt x="1290543" y="3963146"/>
                  <a:pt x="1235241" y="3980579"/>
                  <a:pt x="1032791" y="3970318"/>
                </a:cubicBezTo>
                <a:cubicBezTo>
                  <a:pt x="830341" y="3960057"/>
                  <a:pt x="283870" y="3927844"/>
                  <a:pt x="0" y="3970318"/>
                </a:cubicBezTo>
                <a:cubicBezTo>
                  <a:pt x="7298" y="3784121"/>
                  <a:pt x="5870" y="3572792"/>
                  <a:pt x="0" y="3427708"/>
                </a:cubicBezTo>
                <a:cubicBezTo>
                  <a:pt x="-5870" y="3282624"/>
                  <a:pt x="25427" y="3141366"/>
                  <a:pt x="0" y="2885098"/>
                </a:cubicBezTo>
                <a:cubicBezTo>
                  <a:pt x="-25427" y="2628830"/>
                  <a:pt x="-24888" y="2399376"/>
                  <a:pt x="0" y="2263081"/>
                </a:cubicBezTo>
                <a:cubicBezTo>
                  <a:pt x="24888" y="2126786"/>
                  <a:pt x="-16751" y="1904669"/>
                  <a:pt x="0" y="1561658"/>
                </a:cubicBezTo>
                <a:cubicBezTo>
                  <a:pt x="16751" y="1218647"/>
                  <a:pt x="19694" y="1177694"/>
                  <a:pt x="0" y="860236"/>
                </a:cubicBezTo>
                <a:cubicBezTo>
                  <a:pt x="-19694" y="542778"/>
                  <a:pt x="32235" y="3330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Learn how to be an EMPATHY DETECTIVE!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You need to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Notice</a:t>
            </a:r>
            <a:r>
              <a:rPr lang="en-GB" sz="2800" dirty="0">
                <a:latin typeface="Comic Sans MS" panose="030F0702030302020204" pitchFamily="66" charset="0"/>
              </a:rPr>
              <a:t> – that something is wrong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sz="2800" dirty="0">
                <a:latin typeface="Comic Sans MS" panose="030F0702030302020204" pitchFamily="66" charset="0"/>
              </a:rPr>
              <a:t> – if this has happened to you before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Imagine</a:t>
            </a:r>
            <a:r>
              <a:rPr lang="en-GB" sz="2800" dirty="0">
                <a:latin typeface="Comic Sans MS" panose="030F0702030302020204" pitchFamily="66" charset="0"/>
              </a:rPr>
              <a:t> – if this happened to you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Ask</a:t>
            </a:r>
            <a:r>
              <a:rPr lang="en-GB" sz="2800" dirty="0">
                <a:latin typeface="Comic Sans MS" panose="030F0702030302020204" pitchFamily="66" charset="0"/>
              </a:rPr>
              <a:t> - questions and listen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Care</a:t>
            </a:r>
            <a:r>
              <a:rPr lang="en-GB" sz="2800" dirty="0">
                <a:latin typeface="Comic Sans MS" panose="030F0702030302020204" pitchFamily="66" charset="0"/>
              </a:rPr>
              <a:t> – show that you care about what happened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C289B2-9DB2-4B56-9EB3-1AD81A1BCC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086915" y="4700323"/>
            <a:ext cx="3165706" cy="707886"/>
          </a:xfrm>
          <a:custGeom>
            <a:avLst/>
            <a:gdLst>
              <a:gd name="connsiteX0" fmla="*/ 0 w 3165706"/>
              <a:gd name="connsiteY0" fmla="*/ 0 h 707886"/>
              <a:gd name="connsiteX1" fmla="*/ 633141 w 3165706"/>
              <a:gd name="connsiteY1" fmla="*/ 0 h 707886"/>
              <a:gd name="connsiteX2" fmla="*/ 1297939 w 3165706"/>
              <a:gd name="connsiteY2" fmla="*/ 0 h 707886"/>
              <a:gd name="connsiteX3" fmla="*/ 1962738 w 3165706"/>
              <a:gd name="connsiteY3" fmla="*/ 0 h 707886"/>
              <a:gd name="connsiteX4" fmla="*/ 2532565 w 3165706"/>
              <a:gd name="connsiteY4" fmla="*/ 0 h 707886"/>
              <a:gd name="connsiteX5" fmla="*/ 3165706 w 3165706"/>
              <a:gd name="connsiteY5" fmla="*/ 0 h 707886"/>
              <a:gd name="connsiteX6" fmla="*/ 3165706 w 3165706"/>
              <a:gd name="connsiteY6" fmla="*/ 361022 h 707886"/>
              <a:gd name="connsiteX7" fmla="*/ 3165706 w 3165706"/>
              <a:gd name="connsiteY7" fmla="*/ 707886 h 707886"/>
              <a:gd name="connsiteX8" fmla="*/ 2564222 w 3165706"/>
              <a:gd name="connsiteY8" fmla="*/ 707886 h 707886"/>
              <a:gd name="connsiteX9" fmla="*/ 2026052 w 3165706"/>
              <a:gd name="connsiteY9" fmla="*/ 707886 h 707886"/>
              <a:gd name="connsiteX10" fmla="*/ 1456225 w 3165706"/>
              <a:gd name="connsiteY10" fmla="*/ 707886 h 707886"/>
              <a:gd name="connsiteX11" fmla="*/ 759769 w 3165706"/>
              <a:gd name="connsiteY11" fmla="*/ 707886 h 707886"/>
              <a:gd name="connsiteX12" fmla="*/ 0 w 3165706"/>
              <a:gd name="connsiteY12" fmla="*/ 707886 h 707886"/>
              <a:gd name="connsiteX13" fmla="*/ 0 w 3165706"/>
              <a:gd name="connsiteY13" fmla="*/ 361022 h 707886"/>
              <a:gd name="connsiteX14" fmla="*/ 0 w 3165706"/>
              <a:gd name="connsiteY14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65706" h="707886" fill="none" extrusionOk="0">
                <a:moveTo>
                  <a:pt x="0" y="0"/>
                </a:moveTo>
                <a:cubicBezTo>
                  <a:pt x="297437" y="-1514"/>
                  <a:pt x="487817" y="13342"/>
                  <a:pt x="633141" y="0"/>
                </a:cubicBezTo>
                <a:cubicBezTo>
                  <a:pt x="778465" y="-13342"/>
                  <a:pt x="1057392" y="21473"/>
                  <a:pt x="1297939" y="0"/>
                </a:cubicBezTo>
                <a:cubicBezTo>
                  <a:pt x="1538486" y="-21473"/>
                  <a:pt x="1681114" y="-31625"/>
                  <a:pt x="1962738" y="0"/>
                </a:cubicBezTo>
                <a:cubicBezTo>
                  <a:pt x="2244362" y="31625"/>
                  <a:pt x="2249148" y="2289"/>
                  <a:pt x="2532565" y="0"/>
                </a:cubicBezTo>
                <a:cubicBezTo>
                  <a:pt x="2815982" y="-2289"/>
                  <a:pt x="2952405" y="-8954"/>
                  <a:pt x="3165706" y="0"/>
                </a:cubicBezTo>
                <a:cubicBezTo>
                  <a:pt x="3157010" y="91976"/>
                  <a:pt x="3155930" y="200765"/>
                  <a:pt x="3165706" y="361022"/>
                </a:cubicBezTo>
                <a:cubicBezTo>
                  <a:pt x="3175482" y="521279"/>
                  <a:pt x="3180821" y="579893"/>
                  <a:pt x="3165706" y="707886"/>
                </a:cubicBezTo>
                <a:cubicBezTo>
                  <a:pt x="2921116" y="681247"/>
                  <a:pt x="2686090" y="735831"/>
                  <a:pt x="2564222" y="707886"/>
                </a:cubicBezTo>
                <a:cubicBezTo>
                  <a:pt x="2442354" y="679941"/>
                  <a:pt x="2218748" y="733722"/>
                  <a:pt x="2026052" y="707886"/>
                </a:cubicBezTo>
                <a:cubicBezTo>
                  <a:pt x="1833356" y="682051"/>
                  <a:pt x="1636983" y="680601"/>
                  <a:pt x="1456225" y="707886"/>
                </a:cubicBezTo>
                <a:cubicBezTo>
                  <a:pt x="1275467" y="735171"/>
                  <a:pt x="1063269" y="674236"/>
                  <a:pt x="759769" y="707886"/>
                </a:cubicBezTo>
                <a:cubicBezTo>
                  <a:pt x="456269" y="741536"/>
                  <a:pt x="286074" y="733072"/>
                  <a:pt x="0" y="707886"/>
                </a:cubicBezTo>
                <a:cubicBezTo>
                  <a:pt x="12905" y="575712"/>
                  <a:pt x="1175" y="492695"/>
                  <a:pt x="0" y="361022"/>
                </a:cubicBezTo>
                <a:cubicBezTo>
                  <a:pt x="-1175" y="229349"/>
                  <a:pt x="2712" y="104420"/>
                  <a:pt x="0" y="0"/>
                </a:cubicBezTo>
                <a:close/>
              </a:path>
              <a:path w="3165706" h="707886" stroke="0" extrusionOk="0">
                <a:moveTo>
                  <a:pt x="0" y="0"/>
                </a:moveTo>
                <a:cubicBezTo>
                  <a:pt x="279545" y="7488"/>
                  <a:pt x="441454" y="-25604"/>
                  <a:pt x="569827" y="0"/>
                </a:cubicBezTo>
                <a:cubicBezTo>
                  <a:pt x="698200" y="25604"/>
                  <a:pt x="1072795" y="7735"/>
                  <a:pt x="1202968" y="0"/>
                </a:cubicBezTo>
                <a:cubicBezTo>
                  <a:pt x="1333141" y="-7735"/>
                  <a:pt x="1644334" y="11873"/>
                  <a:pt x="1772795" y="0"/>
                </a:cubicBezTo>
                <a:cubicBezTo>
                  <a:pt x="1901256" y="-11873"/>
                  <a:pt x="2189204" y="11808"/>
                  <a:pt x="2469251" y="0"/>
                </a:cubicBezTo>
                <a:cubicBezTo>
                  <a:pt x="2749298" y="-11808"/>
                  <a:pt x="2863707" y="15148"/>
                  <a:pt x="3165706" y="0"/>
                </a:cubicBezTo>
                <a:cubicBezTo>
                  <a:pt x="3169991" y="127162"/>
                  <a:pt x="3168646" y="192144"/>
                  <a:pt x="3165706" y="346864"/>
                </a:cubicBezTo>
                <a:cubicBezTo>
                  <a:pt x="3162766" y="501584"/>
                  <a:pt x="3167316" y="547220"/>
                  <a:pt x="3165706" y="707886"/>
                </a:cubicBezTo>
                <a:cubicBezTo>
                  <a:pt x="2931982" y="722905"/>
                  <a:pt x="2781886" y="697980"/>
                  <a:pt x="2627536" y="707886"/>
                </a:cubicBezTo>
                <a:cubicBezTo>
                  <a:pt x="2473186" y="717793"/>
                  <a:pt x="2199844" y="718021"/>
                  <a:pt x="2057709" y="707886"/>
                </a:cubicBezTo>
                <a:cubicBezTo>
                  <a:pt x="1915574" y="697751"/>
                  <a:pt x="1709914" y="727696"/>
                  <a:pt x="1519539" y="707886"/>
                </a:cubicBezTo>
                <a:cubicBezTo>
                  <a:pt x="1329164" y="688077"/>
                  <a:pt x="1188184" y="727511"/>
                  <a:pt x="918055" y="707886"/>
                </a:cubicBezTo>
                <a:cubicBezTo>
                  <a:pt x="647926" y="688261"/>
                  <a:pt x="447742" y="713562"/>
                  <a:pt x="0" y="707886"/>
                </a:cubicBezTo>
                <a:cubicBezTo>
                  <a:pt x="6210" y="551901"/>
                  <a:pt x="-9825" y="498059"/>
                  <a:pt x="0" y="353943"/>
                </a:cubicBezTo>
                <a:cubicBezTo>
                  <a:pt x="9825" y="209827"/>
                  <a:pt x="1466" y="8024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Here’s how…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E92DCF-3610-4BDE-A150-6ABDD67E187A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113698" y="4630702"/>
            <a:ext cx="1693916" cy="182953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824A21E-CDFC-4DB5-92C7-E0A58FB16159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1923" y="4700323"/>
            <a:ext cx="1693916" cy="182953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BB84ADC-DE45-46DB-B947-5ED3D82378DE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98533" y="5774315"/>
            <a:ext cx="914949" cy="73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047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69F653-C559-49AE-82E2-299925EAAAF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17" y="3205304"/>
            <a:ext cx="5153033" cy="2812697"/>
          </a:xfrm>
          <a:prstGeom prst="rect">
            <a:avLst/>
          </a:prstGeom>
        </p:spPr>
      </p:pic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5689">
            <a:off x="4480630" y="2034947"/>
            <a:ext cx="3173203" cy="612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0C4FCE-6DAE-47CA-B4F3-58D4C250F5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586520" y="178279"/>
            <a:ext cx="39709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NOTICE</a:t>
            </a:r>
          </a:p>
        </p:txBody>
      </p:sp>
    </p:spTree>
    <p:extLst>
      <p:ext uri="{BB962C8B-B14F-4D97-AF65-F5344CB8AC3E}">
        <p14:creationId xmlns:p14="http://schemas.microsoft.com/office/powerpoint/2010/main" val="33102735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E12ED00-FF55-47E7-A9A5-8DF8C28F1840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627530" y="1932434"/>
            <a:ext cx="1905591" cy="369332"/>
          </a:xfrm>
          <a:custGeom>
            <a:avLst/>
            <a:gdLst>
              <a:gd name="connsiteX0" fmla="*/ 0 w 1905591"/>
              <a:gd name="connsiteY0" fmla="*/ 0 h 369332"/>
              <a:gd name="connsiteX1" fmla="*/ 654253 w 1905591"/>
              <a:gd name="connsiteY1" fmla="*/ 0 h 369332"/>
              <a:gd name="connsiteX2" fmla="*/ 1289450 w 1905591"/>
              <a:gd name="connsiteY2" fmla="*/ 0 h 369332"/>
              <a:gd name="connsiteX3" fmla="*/ 1905591 w 1905591"/>
              <a:gd name="connsiteY3" fmla="*/ 0 h 369332"/>
              <a:gd name="connsiteX4" fmla="*/ 1905591 w 1905591"/>
              <a:gd name="connsiteY4" fmla="*/ 369332 h 369332"/>
              <a:gd name="connsiteX5" fmla="*/ 1232282 w 1905591"/>
              <a:gd name="connsiteY5" fmla="*/ 369332 h 369332"/>
              <a:gd name="connsiteX6" fmla="*/ 597085 w 1905591"/>
              <a:gd name="connsiteY6" fmla="*/ 369332 h 369332"/>
              <a:gd name="connsiteX7" fmla="*/ 0 w 1905591"/>
              <a:gd name="connsiteY7" fmla="*/ 369332 h 369332"/>
              <a:gd name="connsiteX8" fmla="*/ 0 w 1905591"/>
              <a:gd name="connsiteY8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5591" h="369332" fill="none" extrusionOk="0">
                <a:moveTo>
                  <a:pt x="0" y="0"/>
                </a:moveTo>
                <a:cubicBezTo>
                  <a:pt x="170333" y="-23901"/>
                  <a:pt x="432161" y="15660"/>
                  <a:pt x="654253" y="0"/>
                </a:cubicBezTo>
                <a:cubicBezTo>
                  <a:pt x="876345" y="-15660"/>
                  <a:pt x="1096538" y="-31108"/>
                  <a:pt x="1289450" y="0"/>
                </a:cubicBezTo>
                <a:cubicBezTo>
                  <a:pt x="1482362" y="31108"/>
                  <a:pt x="1686077" y="16233"/>
                  <a:pt x="1905591" y="0"/>
                </a:cubicBezTo>
                <a:cubicBezTo>
                  <a:pt x="1908038" y="80020"/>
                  <a:pt x="1904538" y="204214"/>
                  <a:pt x="1905591" y="369332"/>
                </a:cubicBezTo>
                <a:cubicBezTo>
                  <a:pt x="1596832" y="402683"/>
                  <a:pt x="1496093" y="341601"/>
                  <a:pt x="1232282" y="369332"/>
                </a:cubicBezTo>
                <a:cubicBezTo>
                  <a:pt x="968471" y="397063"/>
                  <a:pt x="803065" y="355045"/>
                  <a:pt x="597085" y="369332"/>
                </a:cubicBezTo>
                <a:cubicBezTo>
                  <a:pt x="391105" y="383619"/>
                  <a:pt x="263060" y="343478"/>
                  <a:pt x="0" y="369332"/>
                </a:cubicBezTo>
                <a:cubicBezTo>
                  <a:pt x="-5440" y="206371"/>
                  <a:pt x="3015" y="79215"/>
                  <a:pt x="0" y="0"/>
                </a:cubicBezTo>
                <a:close/>
              </a:path>
              <a:path w="1905591" h="369332" stroke="0" extrusionOk="0">
                <a:moveTo>
                  <a:pt x="0" y="0"/>
                </a:moveTo>
                <a:cubicBezTo>
                  <a:pt x="325282" y="-32924"/>
                  <a:pt x="414158" y="-11056"/>
                  <a:pt x="673309" y="0"/>
                </a:cubicBezTo>
                <a:cubicBezTo>
                  <a:pt x="932460" y="11056"/>
                  <a:pt x="980455" y="-18718"/>
                  <a:pt x="1270394" y="0"/>
                </a:cubicBezTo>
                <a:cubicBezTo>
                  <a:pt x="1560333" y="18718"/>
                  <a:pt x="1645710" y="26010"/>
                  <a:pt x="1905591" y="0"/>
                </a:cubicBezTo>
                <a:cubicBezTo>
                  <a:pt x="1922085" y="76116"/>
                  <a:pt x="1899217" y="282632"/>
                  <a:pt x="1905591" y="369332"/>
                </a:cubicBezTo>
                <a:cubicBezTo>
                  <a:pt x="1672073" y="377435"/>
                  <a:pt x="1471355" y="349927"/>
                  <a:pt x="1327562" y="369332"/>
                </a:cubicBezTo>
                <a:cubicBezTo>
                  <a:pt x="1183769" y="388737"/>
                  <a:pt x="882725" y="379614"/>
                  <a:pt x="749532" y="369332"/>
                </a:cubicBezTo>
                <a:cubicBezTo>
                  <a:pt x="616339" y="359051"/>
                  <a:pt x="177708" y="362527"/>
                  <a:pt x="0" y="369332"/>
                </a:cubicBezTo>
                <a:cubicBezTo>
                  <a:pt x="-3911" y="203472"/>
                  <a:pt x="6920" y="8827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27354333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This is Susan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08040" y="177289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637469 w 3608317"/>
              <a:gd name="connsiteY1" fmla="*/ 0 h 830997"/>
              <a:gd name="connsiteX2" fmla="*/ 1238856 w 3608317"/>
              <a:gd name="connsiteY2" fmla="*/ 0 h 830997"/>
              <a:gd name="connsiteX3" fmla="*/ 1768075 w 3608317"/>
              <a:gd name="connsiteY3" fmla="*/ 0 h 830997"/>
              <a:gd name="connsiteX4" fmla="*/ 2405545 w 3608317"/>
              <a:gd name="connsiteY4" fmla="*/ 0 h 830997"/>
              <a:gd name="connsiteX5" fmla="*/ 3079097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407189 h 830997"/>
              <a:gd name="connsiteX8" fmla="*/ 3608317 w 3608317"/>
              <a:gd name="connsiteY8" fmla="*/ 830997 h 830997"/>
              <a:gd name="connsiteX9" fmla="*/ 2934764 w 3608317"/>
              <a:gd name="connsiteY9" fmla="*/ 830997 h 830997"/>
              <a:gd name="connsiteX10" fmla="*/ 2333378 w 3608317"/>
              <a:gd name="connsiteY10" fmla="*/ 830997 h 830997"/>
              <a:gd name="connsiteX11" fmla="*/ 1804159 w 3608317"/>
              <a:gd name="connsiteY11" fmla="*/ 830997 h 830997"/>
              <a:gd name="connsiteX12" fmla="*/ 1202772 w 3608317"/>
              <a:gd name="connsiteY12" fmla="*/ 830997 h 830997"/>
              <a:gd name="connsiteX13" fmla="*/ 673553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2380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197328" y="-30810"/>
                  <a:pt x="327847" y="-12004"/>
                  <a:pt x="637469" y="0"/>
                </a:cubicBezTo>
                <a:cubicBezTo>
                  <a:pt x="947091" y="12004"/>
                  <a:pt x="944610" y="-20831"/>
                  <a:pt x="1238856" y="0"/>
                </a:cubicBezTo>
                <a:cubicBezTo>
                  <a:pt x="1533102" y="20831"/>
                  <a:pt x="1525725" y="-20339"/>
                  <a:pt x="1768075" y="0"/>
                </a:cubicBezTo>
                <a:cubicBezTo>
                  <a:pt x="2010425" y="20339"/>
                  <a:pt x="2206274" y="13165"/>
                  <a:pt x="2405545" y="0"/>
                </a:cubicBezTo>
                <a:cubicBezTo>
                  <a:pt x="2604816" y="-13165"/>
                  <a:pt x="2856635" y="26749"/>
                  <a:pt x="3079097" y="0"/>
                </a:cubicBezTo>
                <a:cubicBezTo>
                  <a:pt x="3301559" y="-26749"/>
                  <a:pt x="3430597" y="-3897"/>
                  <a:pt x="3608317" y="0"/>
                </a:cubicBezTo>
                <a:cubicBezTo>
                  <a:pt x="3617704" y="85999"/>
                  <a:pt x="3611458" y="316933"/>
                  <a:pt x="3608317" y="407189"/>
                </a:cubicBezTo>
                <a:cubicBezTo>
                  <a:pt x="3605176" y="497445"/>
                  <a:pt x="3618379" y="739091"/>
                  <a:pt x="3608317" y="830997"/>
                </a:cubicBezTo>
                <a:cubicBezTo>
                  <a:pt x="3432640" y="858228"/>
                  <a:pt x="3244392" y="797587"/>
                  <a:pt x="2934764" y="830997"/>
                </a:cubicBezTo>
                <a:cubicBezTo>
                  <a:pt x="2625136" y="864407"/>
                  <a:pt x="2510815" y="853348"/>
                  <a:pt x="2333378" y="830997"/>
                </a:cubicBezTo>
                <a:cubicBezTo>
                  <a:pt x="2155941" y="808646"/>
                  <a:pt x="1912805" y="812087"/>
                  <a:pt x="1804159" y="830997"/>
                </a:cubicBezTo>
                <a:cubicBezTo>
                  <a:pt x="1695513" y="849907"/>
                  <a:pt x="1349655" y="839948"/>
                  <a:pt x="1202772" y="830997"/>
                </a:cubicBezTo>
                <a:cubicBezTo>
                  <a:pt x="1055889" y="822046"/>
                  <a:pt x="890055" y="851418"/>
                  <a:pt x="673553" y="830997"/>
                </a:cubicBezTo>
                <a:cubicBezTo>
                  <a:pt x="457051" y="810576"/>
                  <a:pt x="216975" y="834204"/>
                  <a:pt x="0" y="830997"/>
                </a:cubicBezTo>
                <a:cubicBezTo>
                  <a:pt x="18619" y="720692"/>
                  <a:pt x="15556" y="539423"/>
                  <a:pt x="0" y="423808"/>
                </a:cubicBezTo>
                <a:cubicBezTo>
                  <a:pt x="-15556" y="308193"/>
                  <a:pt x="-14848" y="190417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303062" y="-23808"/>
                  <a:pt x="319658" y="-19484"/>
                  <a:pt x="637469" y="0"/>
                </a:cubicBezTo>
                <a:cubicBezTo>
                  <a:pt x="955280" y="19484"/>
                  <a:pt x="1048004" y="12953"/>
                  <a:pt x="1274939" y="0"/>
                </a:cubicBezTo>
                <a:cubicBezTo>
                  <a:pt x="1501874" y="-12953"/>
                  <a:pt x="1650140" y="-16602"/>
                  <a:pt x="1768075" y="0"/>
                </a:cubicBezTo>
                <a:cubicBezTo>
                  <a:pt x="1886010" y="16602"/>
                  <a:pt x="2247519" y="21989"/>
                  <a:pt x="2369461" y="0"/>
                </a:cubicBezTo>
                <a:cubicBezTo>
                  <a:pt x="2491403" y="-21989"/>
                  <a:pt x="2635182" y="2909"/>
                  <a:pt x="2862598" y="0"/>
                </a:cubicBezTo>
                <a:cubicBezTo>
                  <a:pt x="3090014" y="-2909"/>
                  <a:pt x="3369414" y="-17477"/>
                  <a:pt x="3608317" y="0"/>
                </a:cubicBezTo>
                <a:cubicBezTo>
                  <a:pt x="3627681" y="179839"/>
                  <a:pt x="3610844" y="253352"/>
                  <a:pt x="3608317" y="415499"/>
                </a:cubicBezTo>
                <a:cubicBezTo>
                  <a:pt x="3605790" y="577646"/>
                  <a:pt x="3590874" y="716580"/>
                  <a:pt x="3608317" y="830997"/>
                </a:cubicBezTo>
                <a:cubicBezTo>
                  <a:pt x="3470590" y="856561"/>
                  <a:pt x="3138829" y="833709"/>
                  <a:pt x="3006931" y="830997"/>
                </a:cubicBezTo>
                <a:cubicBezTo>
                  <a:pt x="2875033" y="828285"/>
                  <a:pt x="2602934" y="809136"/>
                  <a:pt x="2333378" y="830997"/>
                </a:cubicBezTo>
                <a:cubicBezTo>
                  <a:pt x="2063822" y="852858"/>
                  <a:pt x="1909451" y="834180"/>
                  <a:pt x="1695909" y="830997"/>
                </a:cubicBezTo>
                <a:cubicBezTo>
                  <a:pt x="1482367" y="827814"/>
                  <a:pt x="1279634" y="848866"/>
                  <a:pt x="1022356" y="830997"/>
                </a:cubicBezTo>
                <a:cubicBezTo>
                  <a:pt x="765078" y="813128"/>
                  <a:pt x="312481" y="830392"/>
                  <a:pt x="0" y="830997"/>
                </a:cubicBezTo>
                <a:cubicBezTo>
                  <a:pt x="4670" y="631957"/>
                  <a:pt x="2823" y="589446"/>
                  <a:pt x="0" y="432118"/>
                </a:cubicBezTo>
                <a:cubicBezTo>
                  <a:pt x="-2823" y="274790"/>
                  <a:pt x="-5937" y="17394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6193721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her face and her facial expression</a:t>
            </a:r>
          </a:p>
        </p:txBody>
      </p:sp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14781">
            <a:off x="3813549" y="464221"/>
            <a:ext cx="4012716" cy="666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910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25522" y="3849683"/>
            <a:ext cx="3608317" cy="1569660"/>
          </a:xfrm>
          <a:custGeom>
            <a:avLst/>
            <a:gdLst>
              <a:gd name="connsiteX0" fmla="*/ 0 w 3608317"/>
              <a:gd name="connsiteY0" fmla="*/ 0 h 1569660"/>
              <a:gd name="connsiteX1" fmla="*/ 565303 w 3608317"/>
              <a:gd name="connsiteY1" fmla="*/ 0 h 1569660"/>
              <a:gd name="connsiteX2" fmla="*/ 1166689 w 3608317"/>
              <a:gd name="connsiteY2" fmla="*/ 0 h 1569660"/>
              <a:gd name="connsiteX3" fmla="*/ 1695909 w 3608317"/>
              <a:gd name="connsiteY3" fmla="*/ 0 h 1569660"/>
              <a:gd name="connsiteX4" fmla="*/ 2369461 w 3608317"/>
              <a:gd name="connsiteY4" fmla="*/ 0 h 1569660"/>
              <a:gd name="connsiteX5" fmla="*/ 3006931 w 3608317"/>
              <a:gd name="connsiteY5" fmla="*/ 0 h 1569660"/>
              <a:gd name="connsiteX6" fmla="*/ 3608317 w 3608317"/>
              <a:gd name="connsiteY6" fmla="*/ 0 h 1569660"/>
              <a:gd name="connsiteX7" fmla="*/ 3608317 w 3608317"/>
              <a:gd name="connsiteY7" fmla="*/ 507523 h 1569660"/>
              <a:gd name="connsiteX8" fmla="*/ 3608317 w 3608317"/>
              <a:gd name="connsiteY8" fmla="*/ 1062137 h 1569660"/>
              <a:gd name="connsiteX9" fmla="*/ 3608317 w 3608317"/>
              <a:gd name="connsiteY9" fmla="*/ 1569660 h 1569660"/>
              <a:gd name="connsiteX10" fmla="*/ 3006931 w 3608317"/>
              <a:gd name="connsiteY10" fmla="*/ 1569660 h 1569660"/>
              <a:gd name="connsiteX11" fmla="*/ 2333378 w 3608317"/>
              <a:gd name="connsiteY11" fmla="*/ 1569660 h 1569660"/>
              <a:gd name="connsiteX12" fmla="*/ 1840242 w 3608317"/>
              <a:gd name="connsiteY12" fmla="*/ 1569660 h 1569660"/>
              <a:gd name="connsiteX13" fmla="*/ 1202772 w 3608317"/>
              <a:gd name="connsiteY13" fmla="*/ 1569660 h 1569660"/>
              <a:gd name="connsiteX14" fmla="*/ 709636 w 3608317"/>
              <a:gd name="connsiteY14" fmla="*/ 1569660 h 1569660"/>
              <a:gd name="connsiteX15" fmla="*/ 0 w 3608317"/>
              <a:gd name="connsiteY15" fmla="*/ 1569660 h 1569660"/>
              <a:gd name="connsiteX16" fmla="*/ 0 w 3608317"/>
              <a:gd name="connsiteY16" fmla="*/ 1062137 h 1569660"/>
              <a:gd name="connsiteX17" fmla="*/ 0 w 3608317"/>
              <a:gd name="connsiteY17" fmla="*/ 538917 h 1569660"/>
              <a:gd name="connsiteX18" fmla="*/ 0 w 3608317"/>
              <a:gd name="connsiteY1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08317" h="1569660" fill="none" extrusionOk="0">
                <a:moveTo>
                  <a:pt x="0" y="0"/>
                </a:moveTo>
                <a:cubicBezTo>
                  <a:pt x="268545" y="-11304"/>
                  <a:pt x="285847" y="3484"/>
                  <a:pt x="565303" y="0"/>
                </a:cubicBezTo>
                <a:cubicBezTo>
                  <a:pt x="844759" y="-3484"/>
                  <a:pt x="955722" y="1357"/>
                  <a:pt x="1166689" y="0"/>
                </a:cubicBezTo>
                <a:cubicBezTo>
                  <a:pt x="1377656" y="-1357"/>
                  <a:pt x="1482665" y="-10593"/>
                  <a:pt x="1695909" y="0"/>
                </a:cubicBezTo>
                <a:cubicBezTo>
                  <a:pt x="1909153" y="10593"/>
                  <a:pt x="2034858" y="-24749"/>
                  <a:pt x="2369461" y="0"/>
                </a:cubicBezTo>
                <a:cubicBezTo>
                  <a:pt x="2704064" y="24749"/>
                  <a:pt x="2726009" y="-12577"/>
                  <a:pt x="3006931" y="0"/>
                </a:cubicBezTo>
                <a:cubicBezTo>
                  <a:pt x="3287853" y="12577"/>
                  <a:pt x="3384094" y="-6147"/>
                  <a:pt x="3608317" y="0"/>
                </a:cubicBezTo>
                <a:cubicBezTo>
                  <a:pt x="3587258" y="242091"/>
                  <a:pt x="3605496" y="396584"/>
                  <a:pt x="3608317" y="507523"/>
                </a:cubicBezTo>
                <a:cubicBezTo>
                  <a:pt x="3611138" y="618462"/>
                  <a:pt x="3610890" y="860495"/>
                  <a:pt x="3608317" y="1062137"/>
                </a:cubicBezTo>
                <a:cubicBezTo>
                  <a:pt x="3605744" y="1263779"/>
                  <a:pt x="3608060" y="1385059"/>
                  <a:pt x="3608317" y="1569660"/>
                </a:cubicBezTo>
                <a:cubicBezTo>
                  <a:pt x="3434648" y="1546650"/>
                  <a:pt x="3258961" y="1598018"/>
                  <a:pt x="3006931" y="1569660"/>
                </a:cubicBezTo>
                <a:cubicBezTo>
                  <a:pt x="2754901" y="1541302"/>
                  <a:pt x="2504006" y="1599560"/>
                  <a:pt x="2333378" y="1569660"/>
                </a:cubicBezTo>
                <a:cubicBezTo>
                  <a:pt x="2162750" y="1539760"/>
                  <a:pt x="1953202" y="1566263"/>
                  <a:pt x="1840242" y="1569660"/>
                </a:cubicBezTo>
                <a:cubicBezTo>
                  <a:pt x="1727282" y="1573057"/>
                  <a:pt x="1448360" y="1592176"/>
                  <a:pt x="1202772" y="1569660"/>
                </a:cubicBezTo>
                <a:cubicBezTo>
                  <a:pt x="957184" y="1547145"/>
                  <a:pt x="896194" y="1562299"/>
                  <a:pt x="709636" y="1569660"/>
                </a:cubicBezTo>
                <a:cubicBezTo>
                  <a:pt x="523078" y="1577021"/>
                  <a:pt x="343889" y="1579663"/>
                  <a:pt x="0" y="1569660"/>
                </a:cubicBezTo>
                <a:cubicBezTo>
                  <a:pt x="-21304" y="1337425"/>
                  <a:pt x="12498" y="1305332"/>
                  <a:pt x="0" y="1062137"/>
                </a:cubicBezTo>
                <a:cubicBezTo>
                  <a:pt x="-12498" y="818942"/>
                  <a:pt x="-23327" y="687592"/>
                  <a:pt x="0" y="538917"/>
                </a:cubicBezTo>
                <a:cubicBezTo>
                  <a:pt x="23327" y="390242"/>
                  <a:pt x="8042" y="115376"/>
                  <a:pt x="0" y="0"/>
                </a:cubicBezTo>
                <a:close/>
              </a:path>
              <a:path w="3608317" h="1569660" stroke="0" extrusionOk="0">
                <a:moveTo>
                  <a:pt x="0" y="0"/>
                </a:moveTo>
                <a:cubicBezTo>
                  <a:pt x="162529" y="-25473"/>
                  <a:pt x="407043" y="22869"/>
                  <a:pt x="565303" y="0"/>
                </a:cubicBezTo>
                <a:cubicBezTo>
                  <a:pt x="723563" y="-22869"/>
                  <a:pt x="1042182" y="1216"/>
                  <a:pt x="1238856" y="0"/>
                </a:cubicBezTo>
                <a:cubicBezTo>
                  <a:pt x="1435530" y="-1216"/>
                  <a:pt x="1693347" y="5980"/>
                  <a:pt x="1912408" y="0"/>
                </a:cubicBezTo>
                <a:cubicBezTo>
                  <a:pt x="2131469" y="-5980"/>
                  <a:pt x="2246645" y="22193"/>
                  <a:pt x="2513794" y="0"/>
                </a:cubicBezTo>
                <a:cubicBezTo>
                  <a:pt x="2780943" y="-22193"/>
                  <a:pt x="3317687" y="15654"/>
                  <a:pt x="3608317" y="0"/>
                </a:cubicBezTo>
                <a:cubicBezTo>
                  <a:pt x="3605339" y="175058"/>
                  <a:pt x="3612470" y="323695"/>
                  <a:pt x="3608317" y="491827"/>
                </a:cubicBezTo>
                <a:cubicBezTo>
                  <a:pt x="3604164" y="659959"/>
                  <a:pt x="3592881" y="912160"/>
                  <a:pt x="3608317" y="1046440"/>
                </a:cubicBezTo>
                <a:cubicBezTo>
                  <a:pt x="3623753" y="1180720"/>
                  <a:pt x="3632255" y="1464556"/>
                  <a:pt x="3608317" y="1569660"/>
                </a:cubicBezTo>
                <a:cubicBezTo>
                  <a:pt x="3435973" y="1567837"/>
                  <a:pt x="3145051" y="1554010"/>
                  <a:pt x="3006931" y="1569660"/>
                </a:cubicBezTo>
                <a:cubicBezTo>
                  <a:pt x="2868811" y="1585310"/>
                  <a:pt x="2613013" y="1590593"/>
                  <a:pt x="2405545" y="1569660"/>
                </a:cubicBezTo>
                <a:cubicBezTo>
                  <a:pt x="2198077" y="1548727"/>
                  <a:pt x="2024481" y="1576646"/>
                  <a:pt x="1912408" y="1569660"/>
                </a:cubicBezTo>
                <a:cubicBezTo>
                  <a:pt x="1800335" y="1562674"/>
                  <a:pt x="1526468" y="1584234"/>
                  <a:pt x="1419271" y="1569660"/>
                </a:cubicBezTo>
                <a:cubicBezTo>
                  <a:pt x="1312074" y="1555086"/>
                  <a:pt x="1062017" y="1572147"/>
                  <a:pt x="853968" y="1569660"/>
                </a:cubicBezTo>
                <a:cubicBezTo>
                  <a:pt x="645919" y="1567173"/>
                  <a:pt x="195061" y="1599836"/>
                  <a:pt x="0" y="1569660"/>
                </a:cubicBezTo>
                <a:cubicBezTo>
                  <a:pt x="-12140" y="1420815"/>
                  <a:pt x="-10772" y="1191146"/>
                  <a:pt x="0" y="1062137"/>
                </a:cubicBezTo>
                <a:cubicBezTo>
                  <a:pt x="10772" y="933128"/>
                  <a:pt x="19769" y="720207"/>
                  <a:pt x="0" y="538917"/>
                </a:cubicBezTo>
                <a:cubicBezTo>
                  <a:pt x="-19769" y="357627"/>
                  <a:pt x="-22804" y="1875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0090225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her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body language.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Look at what she is doing…</a:t>
            </a:r>
          </a:p>
        </p:txBody>
      </p:sp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14781">
            <a:off x="4288631" y="-1535782"/>
            <a:ext cx="4012716" cy="666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3009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6 0.10671 L 0.00746 0.10694 C 0.00781 0.1118 0.00798 0.1169 0.00851 0.12199 C 0.00868 0.12384 0.0092 0.12546 0.00955 0.12754 C 0.00989 0.12963 0.01024 0.13217 0.01059 0.13449 C 0.01024 0.14838 0.01007 0.16227 0.00955 0.17615 C 0.00937 0.17801 0.0092 0.17986 0.00851 0.18171 C 0.00764 0.18333 0.00625 0.18426 0.00538 0.18588 C 0.00069 0.19282 0.00434 0.19027 -0.00087 0.19282 C -0.00191 0.19421 -0.00295 0.19583 -0.00399 0.19699 C -0.00677 0.19953 -0.01007 0.20069 -0.01233 0.20393 C -0.01754 0.21065 -0.01493 0.20787 -0.01962 0.21227 C -0.02031 0.21365 -0.02118 0.21481 -0.0217 0.21643 C -0.02691 0.22847 -0.02483 0.23032 -0.0217 0.25115 C -0.02153 0.25324 -0.01962 0.25463 -0.01858 0.25671 C -0.01788 0.25833 -0.01719 0.26041 -0.01649 0.26227 C -0.01441 0.27615 -0.01719 0.26203 -0.01233 0.27615 C -0.01146 0.2787 -0.01094 0.28171 -0.01024 0.28449 C -0.0099 0.28588 -0.00972 0.28727 -0.0092 0.28865 C -0.00799 0.2919 -0.00677 0.29467 -0.00608 0.29838 C -0.00573 0.30092 -0.00538 0.30393 -0.00504 0.30671 C -0.00538 0.32662 -0.00538 0.34652 -0.00608 0.36643 C -0.00643 0.3706 -0.00747 0.37477 -0.00816 0.37893 C -0.00938 0.38449 -0.01042 0.38773 -0.01233 0.39282 C -0.01337 0.39514 -0.01459 0.39722 -0.01545 0.39977 C -0.01962 0.40949 -0.01528 0.40115 -0.02066 0.41088 C -0.02101 0.41227 -0.02118 0.41365 -0.0217 0.41504 C -0.02257 0.41666 -0.02465 0.41713 -0.02483 0.41921 C -0.02639 0.42731 -0.02691 0.44421 -0.02691 0.44444 C -0.02622 0.45115 -0.0257 0.4581 -0.02483 0.46504 C -0.02465 0.46736 -0.02257 0.47315 -0.0217 0.47477 C -0.02101 0.47615 -0.01962 0.47731 -0.01858 0.47893 C -0.00886 0.49398 -0.025 0.47176 -0.0092 0.49282 C -0.00816 0.49421 -0.00764 0.49629 -0.00608 0.49699 L -0.00295 0.49838 C -0.00052 0.5118 -0.00417 0.49514 0.00121 0.50949 C 0.00173 0.51111 0.00191 0.51319 0.00226 0.51504 C 0.00156 0.5419 0.00139 0.56875 0.00017 0.5956 C -0.00018 0.60277 -0.00035 0.61041 -0.00087 0.61782 C -0.00104 0.62014 -0.00156 0.62245 -0.00191 0.62477 C -0.00156 0.6294 -0.00209 0.63402 -0.00087 0.63865 C -0.00052 0.64004 0.00121 0.64027 0.00226 0.6412 C 0.0033 0.64259 0.00416 0.64421 0.00538 0.6456 C 0.00729 0.64791 0.00955 0.64977 0.01163 0.65254 C 0.01285 0.65416 0.01337 0.65602 0.01476 0.6581 C 0.01597 0.65972 0.01753 0.66065 0.01892 0.66203 C 0.02396 0.66828 0.02465 0.67152 0.03142 0.67615 C 0.03368 0.67754 0.03628 0.67777 0.03871 0.6787 C 0.04392 0.68078 0.04878 0.68426 0.05434 0.68565 L 0.05955 0.68727 C 0.06198 0.68773 0.06614 0.68819 0.06892 0.69004 C 0.06996 0.69074 0.07101 0.6919 0.07205 0.69282 C 0.07274 0.69421 0.0743 0.69514 0.07413 0.69699 C 0.07378 0.69884 0.07239 0.70092 0.07101 0.70115 C 0.06545 0.70185 0.05972 0.70023 0.05434 0.69977 C 0.05069 0.6993 0.04739 0.69861 0.04392 0.69838 L 0.03142 0.69699 C 0.02812 0.69652 0.02517 0.6956 0.02205 0.6956 C 0.01788 0.69514 0.01371 0.6956 0.00955 0.6956 L 0.0783 0.70671 " pathEditMode="relative" rAng="0" ptsTypes="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3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36850" y="193486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529220 w 3608317"/>
              <a:gd name="connsiteY1" fmla="*/ 0 h 830997"/>
              <a:gd name="connsiteX2" fmla="*/ 1166689 w 3608317"/>
              <a:gd name="connsiteY2" fmla="*/ 0 h 830997"/>
              <a:gd name="connsiteX3" fmla="*/ 1695909 w 3608317"/>
              <a:gd name="connsiteY3" fmla="*/ 0 h 830997"/>
              <a:gd name="connsiteX4" fmla="*/ 2333378 w 3608317"/>
              <a:gd name="connsiteY4" fmla="*/ 0 h 830997"/>
              <a:gd name="connsiteX5" fmla="*/ 2898681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407189 h 830997"/>
              <a:gd name="connsiteX8" fmla="*/ 3608317 w 3608317"/>
              <a:gd name="connsiteY8" fmla="*/ 830997 h 830997"/>
              <a:gd name="connsiteX9" fmla="*/ 3079097 w 3608317"/>
              <a:gd name="connsiteY9" fmla="*/ 830997 h 830997"/>
              <a:gd name="connsiteX10" fmla="*/ 2477711 w 3608317"/>
              <a:gd name="connsiteY10" fmla="*/ 830997 h 830997"/>
              <a:gd name="connsiteX11" fmla="*/ 1876325 w 3608317"/>
              <a:gd name="connsiteY11" fmla="*/ 830997 h 830997"/>
              <a:gd name="connsiteX12" fmla="*/ 1347105 w 3608317"/>
              <a:gd name="connsiteY12" fmla="*/ 830997 h 830997"/>
              <a:gd name="connsiteX13" fmla="*/ 673553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3211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182579" y="-9190"/>
                  <a:pt x="343028" y="-16122"/>
                  <a:pt x="529220" y="0"/>
                </a:cubicBezTo>
                <a:cubicBezTo>
                  <a:pt x="715412" y="16122"/>
                  <a:pt x="968030" y="-2163"/>
                  <a:pt x="1166689" y="0"/>
                </a:cubicBezTo>
                <a:cubicBezTo>
                  <a:pt x="1365348" y="2163"/>
                  <a:pt x="1493207" y="-14628"/>
                  <a:pt x="1695909" y="0"/>
                </a:cubicBezTo>
                <a:cubicBezTo>
                  <a:pt x="1898611" y="14628"/>
                  <a:pt x="2193276" y="14307"/>
                  <a:pt x="2333378" y="0"/>
                </a:cubicBezTo>
                <a:cubicBezTo>
                  <a:pt x="2473480" y="-14307"/>
                  <a:pt x="2745110" y="-13695"/>
                  <a:pt x="2898681" y="0"/>
                </a:cubicBezTo>
                <a:cubicBezTo>
                  <a:pt x="3052252" y="13695"/>
                  <a:pt x="3465985" y="8252"/>
                  <a:pt x="3608317" y="0"/>
                </a:cubicBezTo>
                <a:cubicBezTo>
                  <a:pt x="3608348" y="83623"/>
                  <a:pt x="3618832" y="286251"/>
                  <a:pt x="3608317" y="407189"/>
                </a:cubicBezTo>
                <a:cubicBezTo>
                  <a:pt x="3597802" y="528127"/>
                  <a:pt x="3603757" y="682803"/>
                  <a:pt x="3608317" y="830997"/>
                </a:cubicBezTo>
                <a:cubicBezTo>
                  <a:pt x="3493760" y="854883"/>
                  <a:pt x="3281419" y="850505"/>
                  <a:pt x="3079097" y="830997"/>
                </a:cubicBezTo>
                <a:cubicBezTo>
                  <a:pt x="2876775" y="811489"/>
                  <a:pt x="2673060" y="816160"/>
                  <a:pt x="2477711" y="830997"/>
                </a:cubicBezTo>
                <a:cubicBezTo>
                  <a:pt x="2282362" y="845834"/>
                  <a:pt x="2165975" y="808802"/>
                  <a:pt x="1876325" y="830997"/>
                </a:cubicBezTo>
                <a:cubicBezTo>
                  <a:pt x="1586675" y="853192"/>
                  <a:pt x="1488440" y="821134"/>
                  <a:pt x="1347105" y="830997"/>
                </a:cubicBezTo>
                <a:cubicBezTo>
                  <a:pt x="1205770" y="840860"/>
                  <a:pt x="934510" y="810226"/>
                  <a:pt x="673553" y="830997"/>
                </a:cubicBezTo>
                <a:cubicBezTo>
                  <a:pt x="412596" y="851768"/>
                  <a:pt x="196772" y="850948"/>
                  <a:pt x="0" y="830997"/>
                </a:cubicBezTo>
                <a:cubicBezTo>
                  <a:pt x="-6901" y="663508"/>
                  <a:pt x="-13991" y="615149"/>
                  <a:pt x="0" y="432118"/>
                </a:cubicBezTo>
                <a:cubicBezTo>
                  <a:pt x="13991" y="249087"/>
                  <a:pt x="-14123" y="91610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142526" y="7760"/>
                  <a:pt x="384007" y="-634"/>
                  <a:pt x="637469" y="0"/>
                </a:cubicBezTo>
                <a:cubicBezTo>
                  <a:pt x="890931" y="634"/>
                  <a:pt x="1128242" y="-906"/>
                  <a:pt x="1311022" y="0"/>
                </a:cubicBezTo>
                <a:cubicBezTo>
                  <a:pt x="1493802" y="906"/>
                  <a:pt x="1690946" y="27295"/>
                  <a:pt x="1984574" y="0"/>
                </a:cubicBezTo>
                <a:cubicBezTo>
                  <a:pt x="2278202" y="-27295"/>
                  <a:pt x="2361775" y="10614"/>
                  <a:pt x="2477711" y="0"/>
                </a:cubicBezTo>
                <a:cubicBezTo>
                  <a:pt x="2593647" y="-10614"/>
                  <a:pt x="2855306" y="-1360"/>
                  <a:pt x="3079097" y="0"/>
                </a:cubicBezTo>
                <a:cubicBezTo>
                  <a:pt x="3302888" y="1360"/>
                  <a:pt x="3468252" y="-18104"/>
                  <a:pt x="3608317" y="0"/>
                </a:cubicBezTo>
                <a:cubicBezTo>
                  <a:pt x="3619438" y="124843"/>
                  <a:pt x="3611984" y="213517"/>
                  <a:pt x="3608317" y="423808"/>
                </a:cubicBezTo>
                <a:cubicBezTo>
                  <a:pt x="3604650" y="634099"/>
                  <a:pt x="3616860" y="635835"/>
                  <a:pt x="3608317" y="830997"/>
                </a:cubicBezTo>
                <a:cubicBezTo>
                  <a:pt x="3393780" y="840021"/>
                  <a:pt x="3290743" y="816351"/>
                  <a:pt x="3115180" y="830997"/>
                </a:cubicBezTo>
                <a:cubicBezTo>
                  <a:pt x="2939617" y="845643"/>
                  <a:pt x="2838266" y="833685"/>
                  <a:pt x="2585961" y="830997"/>
                </a:cubicBezTo>
                <a:cubicBezTo>
                  <a:pt x="2333656" y="828309"/>
                  <a:pt x="2178017" y="861360"/>
                  <a:pt x="1912408" y="830997"/>
                </a:cubicBezTo>
                <a:cubicBezTo>
                  <a:pt x="1646799" y="800634"/>
                  <a:pt x="1529441" y="850695"/>
                  <a:pt x="1419271" y="830997"/>
                </a:cubicBezTo>
                <a:cubicBezTo>
                  <a:pt x="1309101" y="811299"/>
                  <a:pt x="1048023" y="800201"/>
                  <a:pt x="745719" y="830997"/>
                </a:cubicBezTo>
                <a:cubicBezTo>
                  <a:pt x="443415" y="861793"/>
                  <a:pt x="175830" y="853111"/>
                  <a:pt x="0" y="830997"/>
                </a:cubicBezTo>
                <a:cubicBezTo>
                  <a:pt x="13642" y="682562"/>
                  <a:pt x="-6382" y="513766"/>
                  <a:pt x="0" y="415499"/>
                </a:cubicBezTo>
                <a:cubicBezTo>
                  <a:pt x="6382" y="317232"/>
                  <a:pt x="4287" y="17213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82844629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what is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happening for Susan.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208BA7B-C24A-48C4-8DCA-B68325CF82E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066733" y="2172258"/>
            <a:ext cx="2276917" cy="1952067"/>
          </a:xfrm>
          <a:prstGeom prst="wedgeEllipseCallout">
            <a:avLst>
              <a:gd name="adj1" fmla="val -84419"/>
              <a:gd name="adj2" fmla="val 1175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Nah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nah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nah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nah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nah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You are stupid SUSAN!</a:t>
            </a:r>
          </a:p>
        </p:txBody>
      </p:sp>
    </p:spTree>
    <p:extLst>
      <p:ext uri="{BB962C8B-B14F-4D97-AF65-F5344CB8AC3E}">
        <p14:creationId xmlns:p14="http://schemas.microsoft.com/office/powerpoint/2010/main" val="902921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6759" y="193486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493137 w 3608317"/>
              <a:gd name="connsiteY1" fmla="*/ 0 h 830997"/>
              <a:gd name="connsiteX2" fmla="*/ 1094523 w 3608317"/>
              <a:gd name="connsiteY2" fmla="*/ 0 h 830997"/>
              <a:gd name="connsiteX3" fmla="*/ 1768075 w 3608317"/>
              <a:gd name="connsiteY3" fmla="*/ 0 h 830997"/>
              <a:gd name="connsiteX4" fmla="*/ 2297295 w 3608317"/>
              <a:gd name="connsiteY4" fmla="*/ 0 h 830997"/>
              <a:gd name="connsiteX5" fmla="*/ 2790432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398879 h 830997"/>
              <a:gd name="connsiteX8" fmla="*/ 3608317 w 3608317"/>
              <a:gd name="connsiteY8" fmla="*/ 830997 h 830997"/>
              <a:gd name="connsiteX9" fmla="*/ 3043014 w 3608317"/>
              <a:gd name="connsiteY9" fmla="*/ 830997 h 830997"/>
              <a:gd name="connsiteX10" fmla="*/ 2513794 w 3608317"/>
              <a:gd name="connsiteY10" fmla="*/ 830997 h 830997"/>
              <a:gd name="connsiteX11" fmla="*/ 1948491 w 3608317"/>
              <a:gd name="connsiteY11" fmla="*/ 830997 h 830997"/>
              <a:gd name="connsiteX12" fmla="*/ 1311022 w 3608317"/>
              <a:gd name="connsiteY12" fmla="*/ 830997 h 830997"/>
              <a:gd name="connsiteX13" fmla="*/ 817885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4042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225742" y="4568"/>
                  <a:pt x="374300" y="-8313"/>
                  <a:pt x="493137" y="0"/>
                </a:cubicBezTo>
                <a:cubicBezTo>
                  <a:pt x="611974" y="8313"/>
                  <a:pt x="895386" y="22775"/>
                  <a:pt x="1094523" y="0"/>
                </a:cubicBezTo>
                <a:cubicBezTo>
                  <a:pt x="1293660" y="-22775"/>
                  <a:pt x="1598887" y="-21494"/>
                  <a:pt x="1768075" y="0"/>
                </a:cubicBezTo>
                <a:cubicBezTo>
                  <a:pt x="1937263" y="21494"/>
                  <a:pt x="2172182" y="19554"/>
                  <a:pt x="2297295" y="0"/>
                </a:cubicBezTo>
                <a:cubicBezTo>
                  <a:pt x="2422408" y="-19554"/>
                  <a:pt x="2605370" y="-18491"/>
                  <a:pt x="2790432" y="0"/>
                </a:cubicBezTo>
                <a:cubicBezTo>
                  <a:pt x="2975494" y="18491"/>
                  <a:pt x="3279522" y="-13808"/>
                  <a:pt x="3608317" y="0"/>
                </a:cubicBezTo>
                <a:cubicBezTo>
                  <a:pt x="3606357" y="174858"/>
                  <a:pt x="3620543" y="210551"/>
                  <a:pt x="3608317" y="398879"/>
                </a:cubicBezTo>
                <a:cubicBezTo>
                  <a:pt x="3596091" y="587207"/>
                  <a:pt x="3601935" y="735279"/>
                  <a:pt x="3608317" y="830997"/>
                </a:cubicBezTo>
                <a:cubicBezTo>
                  <a:pt x="3372199" y="828595"/>
                  <a:pt x="3215607" y="857464"/>
                  <a:pt x="3043014" y="830997"/>
                </a:cubicBezTo>
                <a:cubicBezTo>
                  <a:pt x="2870421" y="804530"/>
                  <a:pt x="2696395" y="810093"/>
                  <a:pt x="2513794" y="830997"/>
                </a:cubicBezTo>
                <a:cubicBezTo>
                  <a:pt x="2331193" y="851901"/>
                  <a:pt x="2201102" y="816034"/>
                  <a:pt x="1948491" y="830997"/>
                </a:cubicBezTo>
                <a:cubicBezTo>
                  <a:pt x="1695880" y="845960"/>
                  <a:pt x="1480576" y="853125"/>
                  <a:pt x="1311022" y="830997"/>
                </a:cubicBezTo>
                <a:cubicBezTo>
                  <a:pt x="1141468" y="808869"/>
                  <a:pt x="1040682" y="820767"/>
                  <a:pt x="817885" y="830997"/>
                </a:cubicBezTo>
                <a:cubicBezTo>
                  <a:pt x="595088" y="841227"/>
                  <a:pt x="343578" y="819064"/>
                  <a:pt x="0" y="830997"/>
                </a:cubicBezTo>
                <a:cubicBezTo>
                  <a:pt x="-9107" y="750950"/>
                  <a:pt x="10162" y="556125"/>
                  <a:pt x="0" y="440428"/>
                </a:cubicBezTo>
                <a:cubicBezTo>
                  <a:pt x="-10162" y="324731"/>
                  <a:pt x="-20875" y="178008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257976" y="-8507"/>
                  <a:pt x="354949" y="28924"/>
                  <a:pt x="601386" y="0"/>
                </a:cubicBezTo>
                <a:cubicBezTo>
                  <a:pt x="847823" y="-28924"/>
                  <a:pt x="945079" y="3067"/>
                  <a:pt x="1166689" y="0"/>
                </a:cubicBezTo>
                <a:cubicBezTo>
                  <a:pt x="1388299" y="-3067"/>
                  <a:pt x="1473719" y="-13762"/>
                  <a:pt x="1659826" y="0"/>
                </a:cubicBezTo>
                <a:cubicBezTo>
                  <a:pt x="1845933" y="13762"/>
                  <a:pt x="2112098" y="22755"/>
                  <a:pt x="2297295" y="0"/>
                </a:cubicBezTo>
                <a:cubicBezTo>
                  <a:pt x="2482492" y="-22755"/>
                  <a:pt x="2660385" y="-26460"/>
                  <a:pt x="2826515" y="0"/>
                </a:cubicBezTo>
                <a:cubicBezTo>
                  <a:pt x="2992645" y="26460"/>
                  <a:pt x="3227194" y="-34985"/>
                  <a:pt x="3608317" y="0"/>
                </a:cubicBezTo>
                <a:cubicBezTo>
                  <a:pt x="3601104" y="146373"/>
                  <a:pt x="3596678" y="239942"/>
                  <a:pt x="3608317" y="415499"/>
                </a:cubicBezTo>
                <a:cubicBezTo>
                  <a:pt x="3619956" y="591056"/>
                  <a:pt x="3592350" y="696606"/>
                  <a:pt x="3608317" y="830997"/>
                </a:cubicBezTo>
                <a:cubicBezTo>
                  <a:pt x="3428485" y="812908"/>
                  <a:pt x="3231117" y="809593"/>
                  <a:pt x="3079097" y="830997"/>
                </a:cubicBezTo>
                <a:cubicBezTo>
                  <a:pt x="2927077" y="852401"/>
                  <a:pt x="2727778" y="825298"/>
                  <a:pt x="2513794" y="830997"/>
                </a:cubicBezTo>
                <a:cubicBezTo>
                  <a:pt x="2299810" y="836696"/>
                  <a:pt x="2153648" y="806365"/>
                  <a:pt x="2020658" y="830997"/>
                </a:cubicBezTo>
                <a:cubicBezTo>
                  <a:pt x="1887668" y="855629"/>
                  <a:pt x="1556240" y="825457"/>
                  <a:pt x="1347105" y="830997"/>
                </a:cubicBezTo>
                <a:cubicBezTo>
                  <a:pt x="1137970" y="836537"/>
                  <a:pt x="911991" y="841942"/>
                  <a:pt x="745719" y="830997"/>
                </a:cubicBezTo>
                <a:cubicBezTo>
                  <a:pt x="579447" y="820052"/>
                  <a:pt x="182387" y="821281"/>
                  <a:pt x="0" y="830997"/>
                </a:cubicBezTo>
                <a:cubicBezTo>
                  <a:pt x="-466" y="668396"/>
                  <a:pt x="8994" y="559578"/>
                  <a:pt x="0" y="407189"/>
                </a:cubicBezTo>
                <a:cubicBezTo>
                  <a:pt x="-8994" y="254800"/>
                  <a:pt x="-12852" y="8779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6010451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guess how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feeling?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E8176-A8FF-491E-9496-29DE1127BA03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849013" y="4731895"/>
            <a:ext cx="5401146" cy="17743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78C429-0C8E-4AED-9B5F-9EA0DC50371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828241" y="3770720"/>
            <a:ext cx="360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….</a:t>
            </a:r>
          </a:p>
        </p:txBody>
      </p:sp>
    </p:spTree>
    <p:extLst>
      <p:ext uri="{BB962C8B-B14F-4D97-AF65-F5344CB8AC3E}">
        <p14:creationId xmlns:p14="http://schemas.microsoft.com/office/powerpoint/2010/main" val="1536952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643956" y="0"/>
            <a:ext cx="58560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REMEMBER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589103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Has this happened to you before?</a:t>
            </a:r>
          </a:p>
        </p:txBody>
      </p:sp>
    </p:spTree>
    <p:extLst>
      <p:ext uri="{BB962C8B-B14F-4D97-AF65-F5344CB8AC3E}">
        <p14:creationId xmlns:p14="http://schemas.microsoft.com/office/powerpoint/2010/main" val="504064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985421" y="1012054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 how it made YOU feel</a:t>
            </a:r>
          </a:p>
        </p:txBody>
      </p:sp>
    </p:spTree>
    <p:extLst>
      <p:ext uri="{BB962C8B-B14F-4D97-AF65-F5344CB8AC3E}">
        <p14:creationId xmlns:p14="http://schemas.microsoft.com/office/powerpoint/2010/main" val="7756260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218634" y="0"/>
            <a:ext cx="47067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IMAGINE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589103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imagine what it might be like?</a:t>
            </a:r>
          </a:p>
        </p:txBody>
      </p:sp>
    </p:spTree>
    <p:extLst>
      <p:ext uri="{BB962C8B-B14F-4D97-AF65-F5344CB8AC3E}">
        <p14:creationId xmlns:p14="http://schemas.microsoft.com/office/powerpoint/2010/main" val="23497908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38687" y="408373"/>
            <a:ext cx="7173158" cy="558405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If this happened to you can you imagine what it feels like. Can you put yourself in that person’s shoes?</a:t>
            </a:r>
          </a:p>
        </p:txBody>
      </p:sp>
    </p:spTree>
    <p:extLst>
      <p:ext uri="{BB962C8B-B14F-4D97-AF65-F5344CB8AC3E}">
        <p14:creationId xmlns:p14="http://schemas.microsoft.com/office/powerpoint/2010/main" val="35246160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93823" y="0"/>
            <a:ext cx="21563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ASK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136342"/>
            <a:ext cx="7173158" cy="4856085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Find out as much information as you can so you can help the person. Ask questions and listen carefully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99B2D9-5494-4776-8CA9-73CF9F5F7CD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37586" y="-226122"/>
            <a:ext cx="1548518" cy="37737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06BA12D-FCE2-4F64-8367-E20FEBFE5E1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9670" y="-341263"/>
            <a:ext cx="155042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39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?</a:t>
            </a:r>
          </a:p>
        </p:txBody>
      </p:sp>
      <p:pic>
        <p:nvPicPr>
          <p:cNvPr id="7" name="Picture 6" descr="A picture containing sitting, table&#10;&#10;Description automatically generated">
            <a:extLst>
              <a:ext uri="{FF2B5EF4-FFF2-40B4-BE49-F238E27FC236}">
                <a16:creationId xmlns:a16="http://schemas.microsoft.com/office/drawing/2014/main" id="{8E6DABCA-9089-4C11-BB4E-623EA8E5F18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55" y="4683971"/>
            <a:ext cx="935644" cy="151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8876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6BA12D-FCE2-4F64-8367-E20FEBFE5E1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9670" y="-341263"/>
            <a:ext cx="155042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39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?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1D15F671-85D9-4499-B1B0-087B588B6FD2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097008" y="486926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Are you ok?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19D3D88-6BC1-4F74-8BEA-50DEE4F702F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67266" y="4940381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I help you?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1602A48E-8496-438D-B47C-204C7CF057E2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317221" y="474552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need?</a:t>
            </a: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EED1CE0C-3C2C-4D24-8229-89B87160602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390885" y="208862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happened?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C54029FB-C607-4CCA-9F2A-DA186B34ED7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176695" y="2819914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Shall I get an adult to help?</a:t>
            </a:r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9BBE36EE-C6C8-4D41-A1D3-2A9BEC54119D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717480" y="393974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Do you need me to stay by your side?</a:t>
            </a:r>
          </a:p>
        </p:txBody>
      </p:sp>
      <p:sp>
        <p:nvSpPr>
          <p:cNvPr id="16" name="Speech Bubble: Oval 15">
            <a:extLst>
              <a:ext uri="{FF2B5EF4-FFF2-40B4-BE49-F238E27FC236}">
                <a16:creationId xmlns:a16="http://schemas.microsoft.com/office/drawing/2014/main" id="{6F122B65-2D5F-4989-AEF7-AE933B137EB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02247" y="285357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are you feeling right now?</a:t>
            </a:r>
          </a:p>
        </p:txBody>
      </p:sp>
    </p:spTree>
    <p:extLst>
      <p:ext uri="{BB962C8B-B14F-4D97-AF65-F5344CB8AC3E}">
        <p14:creationId xmlns:p14="http://schemas.microsoft.com/office/powerpoint/2010/main" val="36964628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19523" y="0"/>
            <a:ext cx="29049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CARE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136342"/>
            <a:ext cx="7173158" cy="4856085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Do something to show that you really do care about the person!</a:t>
            </a:r>
          </a:p>
        </p:txBody>
      </p:sp>
      <p:sp>
        <p:nvSpPr>
          <p:cNvPr id="3" name="Heart 2">
            <a:extLst>
              <a:ext uri="{FF2B5EF4-FFF2-40B4-BE49-F238E27FC236}">
                <a16:creationId xmlns:a16="http://schemas.microsoft.com/office/drawing/2014/main" id="{E280B45D-1AD7-4CF5-834A-102D6D1119E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66330" y="537765"/>
            <a:ext cx="1908699" cy="1571347"/>
          </a:xfrm>
          <a:prstGeom prst="heart">
            <a:avLst/>
          </a:prstGeom>
          <a:solidFill>
            <a:srgbClr val="FF0000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634779923">
                  <a:custGeom>
                    <a:avLst/>
                    <a:gdLst>
                      <a:gd name="connsiteX0" fmla="*/ 1233996 w 2467992"/>
                      <a:gd name="connsiteY0" fmla="*/ 523783 h 2095130"/>
                      <a:gd name="connsiteX1" fmla="*/ 1233996 w 2467992"/>
                      <a:gd name="connsiteY1" fmla="*/ 2095130 h 2095130"/>
                      <a:gd name="connsiteX2" fmla="*/ 1233996 w 2467992"/>
                      <a:gd name="connsiteY2" fmla="*/ 523783 h 20951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467992" h="2095130" fill="none" extrusionOk="0">
                        <a:moveTo>
                          <a:pt x="1233996" y="523783"/>
                        </a:moveTo>
                        <a:cubicBezTo>
                          <a:pt x="2039762" y="-764022"/>
                          <a:pt x="3741741" y="789234"/>
                          <a:pt x="1233996" y="2095130"/>
                        </a:cubicBezTo>
                        <a:cubicBezTo>
                          <a:pt x="-1073923" y="858821"/>
                          <a:pt x="549573" y="-874192"/>
                          <a:pt x="1233996" y="523783"/>
                        </a:cubicBezTo>
                        <a:close/>
                      </a:path>
                      <a:path w="2467992" h="2095130" stroke="0" extrusionOk="0">
                        <a:moveTo>
                          <a:pt x="1233996" y="523783"/>
                        </a:moveTo>
                        <a:cubicBezTo>
                          <a:pt x="1652548" y="-119766"/>
                          <a:pt x="3767627" y="1153463"/>
                          <a:pt x="1233996" y="2095130"/>
                        </a:cubicBezTo>
                        <a:cubicBezTo>
                          <a:pt x="-1058966" y="403839"/>
                          <a:pt x="1032712" y="-851318"/>
                          <a:pt x="1233996" y="523783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>
            <a:extLst>
              <a:ext uri="{FF2B5EF4-FFF2-40B4-BE49-F238E27FC236}">
                <a16:creationId xmlns:a16="http://schemas.microsoft.com/office/drawing/2014/main" id="{15E59720-3C96-4139-A60A-01A945EBE24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979328" y="5019657"/>
            <a:ext cx="1908699" cy="1571347"/>
          </a:xfrm>
          <a:prstGeom prst="heart">
            <a:avLst/>
          </a:prstGeom>
          <a:solidFill>
            <a:srgbClr val="FF0000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634779923">
                  <a:custGeom>
                    <a:avLst/>
                    <a:gdLst>
                      <a:gd name="connsiteX0" fmla="*/ 1233996 w 2467992"/>
                      <a:gd name="connsiteY0" fmla="*/ 523783 h 2095130"/>
                      <a:gd name="connsiteX1" fmla="*/ 1233996 w 2467992"/>
                      <a:gd name="connsiteY1" fmla="*/ 2095130 h 2095130"/>
                      <a:gd name="connsiteX2" fmla="*/ 1233996 w 2467992"/>
                      <a:gd name="connsiteY2" fmla="*/ 523783 h 20951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467992" h="2095130" fill="none" extrusionOk="0">
                        <a:moveTo>
                          <a:pt x="1233996" y="523783"/>
                        </a:moveTo>
                        <a:cubicBezTo>
                          <a:pt x="2039762" y="-764022"/>
                          <a:pt x="3741741" y="789234"/>
                          <a:pt x="1233996" y="2095130"/>
                        </a:cubicBezTo>
                        <a:cubicBezTo>
                          <a:pt x="-1073923" y="858821"/>
                          <a:pt x="549573" y="-874192"/>
                          <a:pt x="1233996" y="523783"/>
                        </a:cubicBezTo>
                        <a:close/>
                      </a:path>
                      <a:path w="2467992" h="2095130" stroke="0" extrusionOk="0">
                        <a:moveTo>
                          <a:pt x="1233996" y="523783"/>
                        </a:moveTo>
                        <a:cubicBezTo>
                          <a:pt x="1652548" y="-119766"/>
                          <a:pt x="3767627" y="1153463"/>
                          <a:pt x="1233996" y="2095130"/>
                        </a:cubicBezTo>
                        <a:cubicBezTo>
                          <a:pt x="-1058966" y="403839"/>
                          <a:pt x="1032712" y="-851318"/>
                          <a:pt x="1233996" y="523783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619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3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C2D2084E-9733-4229-A8C0-51B961F8949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892354" y="365266"/>
            <a:ext cx="2200586" cy="1230802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ask if she needs a hug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440AFB38-9E3C-4A69-BA5D-2D5F176BA1F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383619" y="1603759"/>
            <a:ext cx="2800517" cy="1581151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show an appropriate facial expression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24347A28-1B2D-4BDA-B7CA-667BB824F16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666909" y="388505"/>
            <a:ext cx="2800517" cy="1581151"/>
          </a:xfrm>
          <a:prstGeom prst="wedgeEllipseCallout">
            <a:avLst>
              <a:gd name="adj1" fmla="val 65143"/>
              <a:gd name="adj2" fmla="val -5129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say ‘I am sorry you are feeling that way’.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CA6B4D1E-1008-4289-8A2A-2D4D2CDF317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424510" y="2734951"/>
            <a:ext cx="2472643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use a calm and kind tone of voice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D2040748-E15E-4CB0-9191-990EBBFF972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8433" y="2716052"/>
            <a:ext cx="2354462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go and get help from an adult for her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3A233CE-DDC2-46CC-B6D5-66F532F2B04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775799" y="4445096"/>
            <a:ext cx="311744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stay by her side and just be there if she need you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E3604C33-5F72-4154-9091-06BCC044F0C1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573676" y="4445096"/>
            <a:ext cx="3225445" cy="2374237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Do you have any other ideas?</a:t>
            </a:r>
          </a:p>
        </p:txBody>
      </p:sp>
    </p:spTree>
    <p:extLst>
      <p:ext uri="{BB962C8B-B14F-4D97-AF65-F5344CB8AC3E}">
        <p14:creationId xmlns:p14="http://schemas.microsoft.com/office/powerpoint/2010/main" val="2926482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462A540-F7D4-4F43-8244-D465C64479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39468" y="257399"/>
            <a:ext cx="8833081" cy="3108543"/>
          </a:xfrm>
          <a:custGeom>
            <a:avLst/>
            <a:gdLst>
              <a:gd name="connsiteX0" fmla="*/ 0 w 8833081"/>
              <a:gd name="connsiteY0" fmla="*/ 0 h 3108543"/>
              <a:gd name="connsiteX1" fmla="*/ 767799 w 8833081"/>
              <a:gd name="connsiteY1" fmla="*/ 0 h 3108543"/>
              <a:gd name="connsiteX2" fmla="*/ 1358936 w 8833081"/>
              <a:gd name="connsiteY2" fmla="*/ 0 h 3108543"/>
              <a:gd name="connsiteX3" fmla="*/ 1773411 w 8833081"/>
              <a:gd name="connsiteY3" fmla="*/ 0 h 3108543"/>
              <a:gd name="connsiteX4" fmla="*/ 2541209 w 8833081"/>
              <a:gd name="connsiteY4" fmla="*/ 0 h 3108543"/>
              <a:gd name="connsiteX5" fmla="*/ 3397339 w 8833081"/>
              <a:gd name="connsiteY5" fmla="*/ 0 h 3108543"/>
              <a:gd name="connsiteX6" fmla="*/ 3988476 w 8833081"/>
              <a:gd name="connsiteY6" fmla="*/ 0 h 3108543"/>
              <a:gd name="connsiteX7" fmla="*/ 4579613 w 8833081"/>
              <a:gd name="connsiteY7" fmla="*/ 0 h 3108543"/>
              <a:gd name="connsiteX8" fmla="*/ 5347411 w 8833081"/>
              <a:gd name="connsiteY8" fmla="*/ 0 h 3108543"/>
              <a:gd name="connsiteX9" fmla="*/ 5761887 w 8833081"/>
              <a:gd name="connsiteY9" fmla="*/ 0 h 3108543"/>
              <a:gd name="connsiteX10" fmla="*/ 6618016 w 8833081"/>
              <a:gd name="connsiteY10" fmla="*/ 0 h 3108543"/>
              <a:gd name="connsiteX11" fmla="*/ 7474145 w 8833081"/>
              <a:gd name="connsiteY11" fmla="*/ 0 h 3108543"/>
              <a:gd name="connsiteX12" fmla="*/ 8065282 w 8833081"/>
              <a:gd name="connsiteY12" fmla="*/ 0 h 3108543"/>
              <a:gd name="connsiteX13" fmla="*/ 8833081 w 8833081"/>
              <a:gd name="connsiteY13" fmla="*/ 0 h 3108543"/>
              <a:gd name="connsiteX14" fmla="*/ 8833081 w 8833081"/>
              <a:gd name="connsiteY14" fmla="*/ 621709 h 3108543"/>
              <a:gd name="connsiteX15" fmla="*/ 8833081 w 8833081"/>
              <a:gd name="connsiteY15" fmla="*/ 1181246 h 3108543"/>
              <a:gd name="connsiteX16" fmla="*/ 8833081 w 8833081"/>
              <a:gd name="connsiteY16" fmla="*/ 1709699 h 3108543"/>
              <a:gd name="connsiteX17" fmla="*/ 8833081 w 8833081"/>
              <a:gd name="connsiteY17" fmla="*/ 2331407 h 3108543"/>
              <a:gd name="connsiteX18" fmla="*/ 8833081 w 8833081"/>
              <a:gd name="connsiteY18" fmla="*/ 3108543 h 3108543"/>
              <a:gd name="connsiteX19" fmla="*/ 8153613 w 8833081"/>
              <a:gd name="connsiteY19" fmla="*/ 3108543 h 3108543"/>
              <a:gd name="connsiteX20" fmla="*/ 7297484 w 8833081"/>
              <a:gd name="connsiteY20" fmla="*/ 3108543 h 3108543"/>
              <a:gd name="connsiteX21" fmla="*/ 6441354 w 8833081"/>
              <a:gd name="connsiteY21" fmla="*/ 3108543 h 3108543"/>
              <a:gd name="connsiteX22" fmla="*/ 5673556 w 8833081"/>
              <a:gd name="connsiteY22" fmla="*/ 3108543 h 3108543"/>
              <a:gd name="connsiteX23" fmla="*/ 4905757 w 8833081"/>
              <a:gd name="connsiteY23" fmla="*/ 3108543 h 3108543"/>
              <a:gd name="connsiteX24" fmla="*/ 4314620 w 8833081"/>
              <a:gd name="connsiteY24" fmla="*/ 3108543 h 3108543"/>
              <a:gd name="connsiteX25" fmla="*/ 3900145 w 8833081"/>
              <a:gd name="connsiteY25" fmla="*/ 3108543 h 3108543"/>
              <a:gd name="connsiteX26" fmla="*/ 3220677 w 8833081"/>
              <a:gd name="connsiteY26" fmla="*/ 3108543 h 3108543"/>
              <a:gd name="connsiteX27" fmla="*/ 2541209 w 8833081"/>
              <a:gd name="connsiteY27" fmla="*/ 3108543 h 3108543"/>
              <a:gd name="connsiteX28" fmla="*/ 1685080 w 8833081"/>
              <a:gd name="connsiteY28" fmla="*/ 3108543 h 3108543"/>
              <a:gd name="connsiteX29" fmla="*/ 828951 w 8833081"/>
              <a:gd name="connsiteY29" fmla="*/ 3108543 h 3108543"/>
              <a:gd name="connsiteX30" fmla="*/ 0 w 8833081"/>
              <a:gd name="connsiteY30" fmla="*/ 3108543 h 3108543"/>
              <a:gd name="connsiteX31" fmla="*/ 0 w 8833081"/>
              <a:gd name="connsiteY31" fmla="*/ 2424664 h 3108543"/>
              <a:gd name="connsiteX32" fmla="*/ 0 w 8833081"/>
              <a:gd name="connsiteY32" fmla="*/ 1802955 h 3108543"/>
              <a:gd name="connsiteX33" fmla="*/ 0 w 8833081"/>
              <a:gd name="connsiteY33" fmla="*/ 1181246 h 3108543"/>
              <a:gd name="connsiteX34" fmla="*/ 0 w 8833081"/>
              <a:gd name="connsiteY34" fmla="*/ 652794 h 3108543"/>
              <a:gd name="connsiteX35" fmla="*/ 0 w 8833081"/>
              <a:gd name="connsiteY35" fmla="*/ 0 h 310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8833081" h="3108543" fill="none" extrusionOk="0">
                <a:moveTo>
                  <a:pt x="0" y="0"/>
                </a:moveTo>
                <a:cubicBezTo>
                  <a:pt x="191853" y="10096"/>
                  <a:pt x="394307" y="36744"/>
                  <a:pt x="767799" y="0"/>
                </a:cubicBezTo>
                <a:cubicBezTo>
                  <a:pt x="1141291" y="-36744"/>
                  <a:pt x="1238554" y="-2714"/>
                  <a:pt x="1358936" y="0"/>
                </a:cubicBezTo>
                <a:cubicBezTo>
                  <a:pt x="1479318" y="2714"/>
                  <a:pt x="1690069" y="13223"/>
                  <a:pt x="1773411" y="0"/>
                </a:cubicBezTo>
                <a:cubicBezTo>
                  <a:pt x="1856754" y="-13223"/>
                  <a:pt x="2349406" y="-36586"/>
                  <a:pt x="2541209" y="0"/>
                </a:cubicBezTo>
                <a:cubicBezTo>
                  <a:pt x="2733012" y="36586"/>
                  <a:pt x="3026458" y="17784"/>
                  <a:pt x="3397339" y="0"/>
                </a:cubicBezTo>
                <a:cubicBezTo>
                  <a:pt x="3768220" y="-17784"/>
                  <a:pt x="3786377" y="6373"/>
                  <a:pt x="3988476" y="0"/>
                </a:cubicBezTo>
                <a:cubicBezTo>
                  <a:pt x="4190575" y="-6373"/>
                  <a:pt x="4404346" y="-20462"/>
                  <a:pt x="4579613" y="0"/>
                </a:cubicBezTo>
                <a:cubicBezTo>
                  <a:pt x="4754880" y="20462"/>
                  <a:pt x="5055956" y="22957"/>
                  <a:pt x="5347411" y="0"/>
                </a:cubicBezTo>
                <a:cubicBezTo>
                  <a:pt x="5638866" y="-22957"/>
                  <a:pt x="5657331" y="-8455"/>
                  <a:pt x="5761887" y="0"/>
                </a:cubicBezTo>
                <a:cubicBezTo>
                  <a:pt x="5866443" y="8455"/>
                  <a:pt x="6190865" y="35242"/>
                  <a:pt x="6618016" y="0"/>
                </a:cubicBezTo>
                <a:cubicBezTo>
                  <a:pt x="7045167" y="-35242"/>
                  <a:pt x="7172280" y="29911"/>
                  <a:pt x="7474145" y="0"/>
                </a:cubicBezTo>
                <a:cubicBezTo>
                  <a:pt x="7776010" y="-29911"/>
                  <a:pt x="7888756" y="12780"/>
                  <a:pt x="8065282" y="0"/>
                </a:cubicBezTo>
                <a:cubicBezTo>
                  <a:pt x="8241808" y="-12780"/>
                  <a:pt x="8572278" y="-31121"/>
                  <a:pt x="8833081" y="0"/>
                </a:cubicBezTo>
                <a:cubicBezTo>
                  <a:pt x="8823987" y="249908"/>
                  <a:pt x="8823328" y="362427"/>
                  <a:pt x="8833081" y="621709"/>
                </a:cubicBezTo>
                <a:cubicBezTo>
                  <a:pt x="8842834" y="880991"/>
                  <a:pt x="8854424" y="1042487"/>
                  <a:pt x="8833081" y="1181246"/>
                </a:cubicBezTo>
                <a:cubicBezTo>
                  <a:pt x="8811738" y="1320005"/>
                  <a:pt x="8824746" y="1467520"/>
                  <a:pt x="8833081" y="1709699"/>
                </a:cubicBezTo>
                <a:cubicBezTo>
                  <a:pt x="8841416" y="1951878"/>
                  <a:pt x="8813210" y="2168272"/>
                  <a:pt x="8833081" y="2331407"/>
                </a:cubicBezTo>
                <a:cubicBezTo>
                  <a:pt x="8852952" y="2494542"/>
                  <a:pt x="8808273" y="2810661"/>
                  <a:pt x="8833081" y="3108543"/>
                </a:cubicBezTo>
                <a:cubicBezTo>
                  <a:pt x="8594728" y="3109056"/>
                  <a:pt x="8349306" y="3138420"/>
                  <a:pt x="8153613" y="3108543"/>
                </a:cubicBezTo>
                <a:cubicBezTo>
                  <a:pt x="7957920" y="3078666"/>
                  <a:pt x="7692580" y="3084135"/>
                  <a:pt x="7297484" y="3108543"/>
                </a:cubicBezTo>
                <a:cubicBezTo>
                  <a:pt x="6902388" y="3132951"/>
                  <a:pt x="6844040" y="3126209"/>
                  <a:pt x="6441354" y="3108543"/>
                </a:cubicBezTo>
                <a:cubicBezTo>
                  <a:pt x="6038668" y="3090878"/>
                  <a:pt x="6028259" y="3119085"/>
                  <a:pt x="5673556" y="3108543"/>
                </a:cubicBezTo>
                <a:cubicBezTo>
                  <a:pt x="5318853" y="3098001"/>
                  <a:pt x="5081115" y="3094585"/>
                  <a:pt x="4905757" y="3108543"/>
                </a:cubicBezTo>
                <a:cubicBezTo>
                  <a:pt x="4730399" y="3122501"/>
                  <a:pt x="4450976" y="3134421"/>
                  <a:pt x="4314620" y="3108543"/>
                </a:cubicBezTo>
                <a:cubicBezTo>
                  <a:pt x="4178264" y="3082665"/>
                  <a:pt x="4101014" y="3101746"/>
                  <a:pt x="3900145" y="3108543"/>
                </a:cubicBezTo>
                <a:cubicBezTo>
                  <a:pt x="3699277" y="3115340"/>
                  <a:pt x="3358885" y="3093244"/>
                  <a:pt x="3220677" y="3108543"/>
                </a:cubicBezTo>
                <a:cubicBezTo>
                  <a:pt x="3082469" y="3123842"/>
                  <a:pt x="2757634" y="3075806"/>
                  <a:pt x="2541209" y="3108543"/>
                </a:cubicBezTo>
                <a:cubicBezTo>
                  <a:pt x="2324784" y="3141280"/>
                  <a:pt x="1953130" y="3107054"/>
                  <a:pt x="1685080" y="3108543"/>
                </a:cubicBezTo>
                <a:cubicBezTo>
                  <a:pt x="1417030" y="3110032"/>
                  <a:pt x="1220182" y="3146395"/>
                  <a:pt x="828951" y="3108543"/>
                </a:cubicBezTo>
                <a:cubicBezTo>
                  <a:pt x="437720" y="3070691"/>
                  <a:pt x="189110" y="3101851"/>
                  <a:pt x="0" y="3108543"/>
                </a:cubicBezTo>
                <a:cubicBezTo>
                  <a:pt x="-1153" y="2953901"/>
                  <a:pt x="15896" y="2637827"/>
                  <a:pt x="0" y="2424664"/>
                </a:cubicBezTo>
                <a:cubicBezTo>
                  <a:pt x="-15896" y="2211501"/>
                  <a:pt x="-30895" y="1969277"/>
                  <a:pt x="0" y="1802955"/>
                </a:cubicBezTo>
                <a:cubicBezTo>
                  <a:pt x="30895" y="1636633"/>
                  <a:pt x="17561" y="1421314"/>
                  <a:pt x="0" y="1181246"/>
                </a:cubicBezTo>
                <a:cubicBezTo>
                  <a:pt x="-17561" y="941178"/>
                  <a:pt x="26024" y="786180"/>
                  <a:pt x="0" y="652794"/>
                </a:cubicBezTo>
                <a:cubicBezTo>
                  <a:pt x="-26024" y="519408"/>
                  <a:pt x="10314" y="310234"/>
                  <a:pt x="0" y="0"/>
                </a:cubicBezTo>
                <a:close/>
              </a:path>
              <a:path w="8833081" h="3108543" stroke="0" extrusionOk="0">
                <a:moveTo>
                  <a:pt x="0" y="0"/>
                </a:moveTo>
                <a:cubicBezTo>
                  <a:pt x="191594" y="22835"/>
                  <a:pt x="262368" y="-2683"/>
                  <a:pt x="502806" y="0"/>
                </a:cubicBezTo>
                <a:cubicBezTo>
                  <a:pt x="743244" y="2683"/>
                  <a:pt x="890775" y="16818"/>
                  <a:pt x="1182274" y="0"/>
                </a:cubicBezTo>
                <a:cubicBezTo>
                  <a:pt x="1473773" y="-16818"/>
                  <a:pt x="1512536" y="9479"/>
                  <a:pt x="1685080" y="0"/>
                </a:cubicBezTo>
                <a:cubicBezTo>
                  <a:pt x="1857624" y="-9479"/>
                  <a:pt x="2213060" y="32197"/>
                  <a:pt x="2541209" y="0"/>
                </a:cubicBezTo>
                <a:cubicBezTo>
                  <a:pt x="2869358" y="-32197"/>
                  <a:pt x="2838077" y="18510"/>
                  <a:pt x="2955685" y="0"/>
                </a:cubicBezTo>
                <a:cubicBezTo>
                  <a:pt x="3073293" y="-18510"/>
                  <a:pt x="3378316" y="-21076"/>
                  <a:pt x="3546822" y="0"/>
                </a:cubicBezTo>
                <a:cubicBezTo>
                  <a:pt x="3715328" y="21076"/>
                  <a:pt x="4142902" y="-18970"/>
                  <a:pt x="4402951" y="0"/>
                </a:cubicBezTo>
                <a:cubicBezTo>
                  <a:pt x="4663000" y="18970"/>
                  <a:pt x="4838067" y="18699"/>
                  <a:pt x="5259081" y="0"/>
                </a:cubicBezTo>
                <a:cubicBezTo>
                  <a:pt x="5680095" y="-18699"/>
                  <a:pt x="5740449" y="35383"/>
                  <a:pt x="6026879" y="0"/>
                </a:cubicBezTo>
                <a:cubicBezTo>
                  <a:pt x="6313309" y="-35383"/>
                  <a:pt x="6326636" y="-28288"/>
                  <a:pt x="6618016" y="0"/>
                </a:cubicBezTo>
                <a:cubicBezTo>
                  <a:pt x="6909396" y="28288"/>
                  <a:pt x="7009532" y="2758"/>
                  <a:pt x="7120822" y="0"/>
                </a:cubicBezTo>
                <a:cubicBezTo>
                  <a:pt x="7232112" y="-2758"/>
                  <a:pt x="7600049" y="4954"/>
                  <a:pt x="7888621" y="0"/>
                </a:cubicBezTo>
                <a:cubicBezTo>
                  <a:pt x="8177193" y="-4954"/>
                  <a:pt x="8453017" y="32726"/>
                  <a:pt x="8833081" y="0"/>
                </a:cubicBezTo>
                <a:cubicBezTo>
                  <a:pt x="8861031" y="299391"/>
                  <a:pt x="8840418" y="380819"/>
                  <a:pt x="8833081" y="683879"/>
                </a:cubicBezTo>
                <a:cubicBezTo>
                  <a:pt x="8825744" y="986939"/>
                  <a:pt x="8834111" y="1126571"/>
                  <a:pt x="8833081" y="1367759"/>
                </a:cubicBezTo>
                <a:cubicBezTo>
                  <a:pt x="8832051" y="1608947"/>
                  <a:pt x="8808843" y="1751767"/>
                  <a:pt x="8833081" y="1958382"/>
                </a:cubicBezTo>
                <a:cubicBezTo>
                  <a:pt x="8857319" y="2164997"/>
                  <a:pt x="8812712" y="2342162"/>
                  <a:pt x="8833081" y="2517920"/>
                </a:cubicBezTo>
                <a:cubicBezTo>
                  <a:pt x="8853450" y="2693678"/>
                  <a:pt x="8820015" y="2831059"/>
                  <a:pt x="8833081" y="3108543"/>
                </a:cubicBezTo>
                <a:cubicBezTo>
                  <a:pt x="8523173" y="3124757"/>
                  <a:pt x="8347808" y="3074922"/>
                  <a:pt x="8065282" y="3108543"/>
                </a:cubicBezTo>
                <a:cubicBezTo>
                  <a:pt x="7782756" y="3142164"/>
                  <a:pt x="7481903" y="3109749"/>
                  <a:pt x="7209153" y="3108543"/>
                </a:cubicBezTo>
                <a:cubicBezTo>
                  <a:pt x="6936403" y="3107337"/>
                  <a:pt x="6811449" y="3137394"/>
                  <a:pt x="6441354" y="3108543"/>
                </a:cubicBezTo>
                <a:cubicBezTo>
                  <a:pt x="6071259" y="3079692"/>
                  <a:pt x="6176482" y="3098091"/>
                  <a:pt x="6026879" y="3108543"/>
                </a:cubicBezTo>
                <a:cubicBezTo>
                  <a:pt x="5877276" y="3118995"/>
                  <a:pt x="5567602" y="3087519"/>
                  <a:pt x="5435742" y="3108543"/>
                </a:cubicBezTo>
                <a:cubicBezTo>
                  <a:pt x="5303882" y="3129567"/>
                  <a:pt x="4975280" y="3134794"/>
                  <a:pt x="4844605" y="3108543"/>
                </a:cubicBezTo>
                <a:cubicBezTo>
                  <a:pt x="4713930" y="3082292"/>
                  <a:pt x="4512342" y="3082105"/>
                  <a:pt x="4253468" y="3108543"/>
                </a:cubicBezTo>
                <a:cubicBezTo>
                  <a:pt x="3994594" y="3134981"/>
                  <a:pt x="3811291" y="3115688"/>
                  <a:pt x="3397339" y="3108543"/>
                </a:cubicBezTo>
                <a:cubicBezTo>
                  <a:pt x="2983387" y="3101398"/>
                  <a:pt x="2788573" y="3137781"/>
                  <a:pt x="2629540" y="3108543"/>
                </a:cubicBezTo>
                <a:cubicBezTo>
                  <a:pt x="2470507" y="3079305"/>
                  <a:pt x="2163523" y="3148501"/>
                  <a:pt x="1773411" y="3108543"/>
                </a:cubicBezTo>
                <a:cubicBezTo>
                  <a:pt x="1383299" y="3068585"/>
                  <a:pt x="1431366" y="3139811"/>
                  <a:pt x="1093943" y="3108543"/>
                </a:cubicBezTo>
                <a:cubicBezTo>
                  <a:pt x="756520" y="3077275"/>
                  <a:pt x="246480" y="3067897"/>
                  <a:pt x="0" y="3108543"/>
                </a:cubicBezTo>
                <a:cubicBezTo>
                  <a:pt x="12046" y="2856890"/>
                  <a:pt x="21626" y="2802270"/>
                  <a:pt x="0" y="2549005"/>
                </a:cubicBezTo>
                <a:cubicBezTo>
                  <a:pt x="-21626" y="2295740"/>
                  <a:pt x="-10079" y="2206043"/>
                  <a:pt x="0" y="1958382"/>
                </a:cubicBezTo>
                <a:cubicBezTo>
                  <a:pt x="10079" y="1710721"/>
                  <a:pt x="26189" y="1605864"/>
                  <a:pt x="0" y="1336673"/>
                </a:cubicBezTo>
                <a:cubicBezTo>
                  <a:pt x="-26189" y="1067482"/>
                  <a:pt x="23069" y="986089"/>
                  <a:pt x="0" y="808221"/>
                </a:cubicBezTo>
                <a:cubicBezTo>
                  <a:pt x="-23069" y="630353"/>
                  <a:pt x="-11510" y="24833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REMEMBER!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Notice</a:t>
            </a:r>
            <a:r>
              <a:rPr lang="en-GB" sz="2800" dirty="0">
                <a:latin typeface="Comic Sans MS" panose="030F0702030302020204" pitchFamily="66" charset="0"/>
              </a:rPr>
              <a:t> – that something is wrong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sz="2800" dirty="0">
                <a:latin typeface="Comic Sans MS" panose="030F0702030302020204" pitchFamily="66" charset="0"/>
              </a:rPr>
              <a:t> – if this has happened to you before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Imagine</a:t>
            </a:r>
            <a:r>
              <a:rPr lang="en-GB" sz="2800" dirty="0">
                <a:latin typeface="Comic Sans MS" panose="030F0702030302020204" pitchFamily="66" charset="0"/>
              </a:rPr>
              <a:t> – if this happened to you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Ask</a:t>
            </a:r>
            <a:r>
              <a:rPr lang="en-GB" sz="2800" dirty="0">
                <a:latin typeface="Comic Sans MS" panose="030F0702030302020204" pitchFamily="66" charset="0"/>
              </a:rPr>
              <a:t> - questions and listen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Care</a:t>
            </a:r>
            <a:r>
              <a:rPr lang="en-GB" sz="2800" dirty="0">
                <a:latin typeface="Comic Sans MS" panose="030F0702030302020204" pitchFamily="66" charset="0"/>
              </a:rPr>
              <a:t> – show that you care about what happened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C289B2-9DB2-4B56-9EB3-1AD81A1BCC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702818" y="4254915"/>
            <a:ext cx="3738364" cy="1938992"/>
          </a:xfrm>
          <a:custGeom>
            <a:avLst/>
            <a:gdLst>
              <a:gd name="connsiteX0" fmla="*/ 0 w 3738364"/>
              <a:gd name="connsiteY0" fmla="*/ 0 h 1938992"/>
              <a:gd name="connsiteX1" fmla="*/ 623061 w 3738364"/>
              <a:gd name="connsiteY1" fmla="*/ 0 h 1938992"/>
              <a:gd name="connsiteX2" fmla="*/ 1283505 w 3738364"/>
              <a:gd name="connsiteY2" fmla="*/ 0 h 1938992"/>
              <a:gd name="connsiteX3" fmla="*/ 1981333 w 3738364"/>
              <a:gd name="connsiteY3" fmla="*/ 0 h 1938992"/>
              <a:gd name="connsiteX4" fmla="*/ 2641777 w 3738364"/>
              <a:gd name="connsiteY4" fmla="*/ 0 h 1938992"/>
              <a:gd name="connsiteX5" fmla="*/ 3152687 w 3738364"/>
              <a:gd name="connsiteY5" fmla="*/ 0 h 1938992"/>
              <a:gd name="connsiteX6" fmla="*/ 3738364 w 3738364"/>
              <a:gd name="connsiteY6" fmla="*/ 0 h 1938992"/>
              <a:gd name="connsiteX7" fmla="*/ 3738364 w 3738364"/>
              <a:gd name="connsiteY7" fmla="*/ 685111 h 1938992"/>
              <a:gd name="connsiteX8" fmla="*/ 3738364 w 3738364"/>
              <a:gd name="connsiteY8" fmla="*/ 1370221 h 1938992"/>
              <a:gd name="connsiteX9" fmla="*/ 3738364 w 3738364"/>
              <a:gd name="connsiteY9" fmla="*/ 1938992 h 1938992"/>
              <a:gd name="connsiteX10" fmla="*/ 3115303 w 3738364"/>
              <a:gd name="connsiteY10" fmla="*/ 1938992 h 1938992"/>
              <a:gd name="connsiteX11" fmla="*/ 2417475 w 3738364"/>
              <a:gd name="connsiteY11" fmla="*/ 1938992 h 1938992"/>
              <a:gd name="connsiteX12" fmla="*/ 1831798 w 3738364"/>
              <a:gd name="connsiteY12" fmla="*/ 1938992 h 1938992"/>
              <a:gd name="connsiteX13" fmla="*/ 1208738 w 3738364"/>
              <a:gd name="connsiteY13" fmla="*/ 1938992 h 1938992"/>
              <a:gd name="connsiteX14" fmla="*/ 697828 w 3738364"/>
              <a:gd name="connsiteY14" fmla="*/ 1938992 h 1938992"/>
              <a:gd name="connsiteX15" fmla="*/ 0 w 3738364"/>
              <a:gd name="connsiteY15" fmla="*/ 1938992 h 1938992"/>
              <a:gd name="connsiteX16" fmla="*/ 0 w 3738364"/>
              <a:gd name="connsiteY16" fmla="*/ 1273271 h 1938992"/>
              <a:gd name="connsiteX17" fmla="*/ 0 w 3738364"/>
              <a:gd name="connsiteY17" fmla="*/ 646331 h 1938992"/>
              <a:gd name="connsiteX18" fmla="*/ 0 w 3738364"/>
              <a:gd name="connsiteY18" fmla="*/ 0 h 1938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738364" h="1938992" fill="none" extrusionOk="0">
                <a:moveTo>
                  <a:pt x="0" y="0"/>
                </a:moveTo>
                <a:cubicBezTo>
                  <a:pt x="296175" y="25511"/>
                  <a:pt x="402832" y="-26403"/>
                  <a:pt x="623061" y="0"/>
                </a:cubicBezTo>
                <a:cubicBezTo>
                  <a:pt x="843290" y="26403"/>
                  <a:pt x="979393" y="-19766"/>
                  <a:pt x="1283505" y="0"/>
                </a:cubicBezTo>
                <a:cubicBezTo>
                  <a:pt x="1587617" y="19766"/>
                  <a:pt x="1741651" y="15527"/>
                  <a:pt x="1981333" y="0"/>
                </a:cubicBezTo>
                <a:cubicBezTo>
                  <a:pt x="2221015" y="-15527"/>
                  <a:pt x="2381147" y="-1751"/>
                  <a:pt x="2641777" y="0"/>
                </a:cubicBezTo>
                <a:cubicBezTo>
                  <a:pt x="2902407" y="1751"/>
                  <a:pt x="2951021" y="6879"/>
                  <a:pt x="3152687" y="0"/>
                </a:cubicBezTo>
                <a:cubicBezTo>
                  <a:pt x="3354353" y="-6879"/>
                  <a:pt x="3506529" y="-6622"/>
                  <a:pt x="3738364" y="0"/>
                </a:cubicBezTo>
                <a:cubicBezTo>
                  <a:pt x="3726555" y="341684"/>
                  <a:pt x="3763881" y="532442"/>
                  <a:pt x="3738364" y="685111"/>
                </a:cubicBezTo>
                <a:cubicBezTo>
                  <a:pt x="3712847" y="837780"/>
                  <a:pt x="3744765" y="1194881"/>
                  <a:pt x="3738364" y="1370221"/>
                </a:cubicBezTo>
                <a:cubicBezTo>
                  <a:pt x="3731964" y="1545561"/>
                  <a:pt x="3737785" y="1681006"/>
                  <a:pt x="3738364" y="1938992"/>
                </a:cubicBezTo>
                <a:cubicBezTo>
                  <a:pt x="3513881" y="1967252"/>
                  <a:pt x="3252231" y="1944764"/>
                  <a:pt x="3115303" y="1938992"/>
                </a:cubicBezTo>
                <a:cubicBezTo>
                  <a:pt x="2978375" y="1933220"/>
                  <a:pt x="2718197" y="1936367"/>
                  <a:pt x="2417475" y="1938992"/>
                </a:cubicBezTo>
                <a:cubicBezTo>
                  <a:pt x="2116753" y="1941617"/>
                  <a:pt x="2012131" y="1932571"/>
                  <a:pt x="1831798" y="1938992"/>
                </a:cubicBezTo>
                <a:cubicBezTo>
                  <a:pt x="1651465" y="1945413"/>
                  <a:pt x="1489379" y="1948252"/>
                  <a:pt x="1208738" y="1938992"/>
                </a:cubicBezTo>
                <a:cubicBezTo>
                  <a:pt x="928097" y="1929732"/>
                  <a:pt x="834094" y="1937031"/>
                  <a:pt x="697828" y="1938992"/>
                </a:cubicBezTo>
                <a:cubicBezTo>
                  <a:pt x="561562" y="1940954"/>
                  <a:pt x="317521" y="1923122"/>
                  <a:pt x="0" y="1938992"/>
                </a:cubicBezTo>
                <a:cubicBezTo>
                  <a:pt x="31339" y="1731730"/>
                  <a:pt x="26516" y="1481890"/>
                  <a:pt x="0" y="1273271"/>
                </a:cubicBezTo>
                <a:cubicBezTo>
                  <a:pt x="-26516" y="1064652"/>
                  <a:pt x="-17770" y="941940"/>
                  <a:pt x="0" y="646331"/>
                </a:cubicBezTo>
                <a:cubicBezTo>
                  <a:pt x="17770" y="350722"/>
                  <a:pt x="23394" y="271716"/>
                  <a:pt x="0" y="0"/>
                </a:cubicBezTo>
                <a:close/>
              </a:path>
              <a:path w="3738364" h="1938992" stroke="0" extrusionOk="0">
                <a:moveTo>
                  <a:pt x="0" y="0"/>
                </a:moveTo>
                <a:cubicBezTo>
                  <a:pt x="132220" y="21155"/>
                  <a:pt x="295408" y="-21644"/>
                  <a:pt x="548293" y="0"/>
                </a:cubicBezTo>
                <a:cubicBezTo>
                  <a:pt x="801178" y="21644"/>
                  <a:pt x="1028393" y="-29513"/>
                  <a:pt x="1171354" y="0"/>
                </a:cubicBezTo>
                <a:cubicBezTo>
                  <a:pt x="1314315" y="29513"/>
                  <a:pt x="1589144" y="-6882"/>
                  <a:pt x="1719647" y="0"/>
                </a:cubicBezTo>
                <a:cubicBezTo>
                  <a:pt x="1850150" y="6882"/>
                  <a:pt x="2269123" y="15437"/>
                  <a:pt x="2417475" y="0"/>
                </a:cubicBezTo>
                <a:cubicBezTo>
                  <a:pt x="2565827" y="-15437"/>
                  <a:pt x="2740648" y="-8884"/>
                  <a:pt x="2928385" y="0"/>
                </a:cubicBezTo>
                <a:cubicBezTo>
                  <a:pt x="3116122" y="8884"/>
                  <a:pt x="3371233" y="2674"/>
                  <a:pt x="3738364" y="0"/>
                </a:cubicBezTo>
                <a:cubicBezTo>
                  <a:pt x="3761545" y="196222"/>
                  <a:pt x="3745337" y="451337"/>
                  <a:pt x="3738364" y="685111"/>
                </a:cubicBezTo>
                <a:cubicBezTo>
                  <a:pt x="3731391" y="918885"/>
                  <a:pt x="3718467" y="1064121"/>
                  <a:pt x="3738364" y="1273271"/>
                </a:cubicBezTo>
                <a:cubicBezTo>
                  <a:pt x="3758261" y="1482421"/>
                  <a:pt x="3732558" y="1616450"/>
                  <a:pt x="3738364" y="1938992"/>
                </a:cubicBezTo>
                <a:cubicBezTo>
                  <a:pt x="3487385" y="1934271"/>
                  <a:pt x="3295531" y="1965058"/>
                  <a:pt x="3040536" y="1938992"/>
                </a:cubicBezTo>
                <a:cubicBezTo>
                  <a:pt x="2785541" y="1912926"/>
                  <a:pt x="2675032" y="1921196"/>
                  <a:pt x="2454859" y="1938992"/>
                </a:cubicBezTo>
                <a:cubicBezTo>
                  <a:pt x="2234686" y="1956788"/>
                  <a:pt x="2109818" y="1942672"/>
                  <a:pt x="1869182" y="1938992"/>
                </a:cubicBezTo>
                <a:cubicBezTo>
                  <a:pt x="1628546" y="1935312"/>
                  <a:pt x="1393518" y="1947554"/>
                  <a:pt x="1246121" y="1938992"/>
                </a:cubicBezTo>
                <a:cubicBezTo>
                  <a:pt x="1098724" y="1930430"/>
                  <a:pt x="831648" y="1918622"/>
                  <a:pt x="585677" y="1938992"/>
                </a:cubicBezTo>
                <a:cubicBezTo>
                  <a:pt x="339706" y="1959362"/>
                  <a:pt x="214584" y="1938095"/>
                  <a:pt x="0" y="1938992"/>
                </a:cubicBezTo>
                <a:cubicBezTo>
                  <a:pt x="30578" y="1615393"/>
                  <a:pt x="-29434" y="1506680"/>
                  <a:pt x="0" y="1273271"/>
                </a:cubicBezTo>
                <a:cubicBezTo>
                  <a:pt x="29434" y="1039862"/>
                  <a:pt x="14235" y="766069"/>
                  <a:pt x="0" y="588161"/>
                </a:cubicBezTo>
                <a:cubicBezTo>
                  <a:pt x="-14235" y="410253"/>
                  <a:pt x="21621" y="24257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Be an EMPATHY DETECTIVE!</a:t>
            </a:r>
          </a:p>
        </p:txBody>
      </p:sp>
    </p:spTree>
    <p:extLst>
      <p:ext uri="{BB962C8B-B14F-4D97-AF65-F5344CB8AC3E}">
        <p14:creationId xmlns:p14="http://schemas.microsoft.com/office/powerpoint/2010/main" val="35309868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717</TotalTime>
  <Words>341</Words>
  <Application>Microsoft Office PowerPoint</Application>
  <PresentationFormat>On-screen Show (4:3)</PresentationFormat>
  <Paragraphs>56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Berlin Sans FB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23</cp:revision>
  <dcterms:created xsi:type="dcterms:W3CDTF">2019-09-23T09:04:35Z</dcterms:created>
  <dcterms:modified xsi:type="dcterms:W3CDTF">2019-09-24T10:30:35Z</dcterms:modified>
</cp:coreProperties>
</file>